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72" r:id="rId5"/>
    <p:sldId id="261" r:id="rId6"/>
    <p:sldId id="270" r:id="rId7"/>
    <p:sldId id="269" r:id="rId8"/>
    <p:sldId id="263" r:id="rId9"/>
    <p:sldId id="273" r:id="rId10"/>
    <p:sldId id="267" r:id="rId11"/>
    <p:sldId id="271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B4257-AF83-3031-0E1E-00AC38FD503B}" v="384" dt="2026-08-03T15:02:58.890"/>
    <p1510:client id="{A0E1D96F-A6AE-429F-A912-DADDE48E01D2}" v="4" dt="2026-08-04T14:56:55.382"/>
    <p1510:client id="{A7128D44-C9A6-6EF2-274E-DDA73D0DBDB2}" v="31" dt="2026-08-03T16:06:53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a victoria  Miguez" userId="S::lorena.miguez@uncuyo.edu.ar::42b7c223-b488-4733-8065-05bab544149c" providerId="AD" clId="Web-{A7128D44-C9A6-6EF2-274E-DDA73D0DBDB2}"/>
    <pc:docChg chg="modSld">
      <pc:chgData name="Lorena victoria  Miguez" userId="S::lorena.miguez@uncuyo.edu.ar::42b7c223-b488-4733-8065-05bab544149c" providerId="AD" clId="Web-{A7128D44-C9A6-6EF2-274E-DDA73D0DBDB2}" dt="2026-08-03T16:06:53.574" v="34" actId="20577"/>
      <pc:docMkLst>
        <pc:docMk/>
      </pc:docMkLst>
      <pc:sldChg chg="modSp">
        <pc:chgData name="Lorena victoria  Miguez" userId="S::lorena.miguez@uncuyo.edu.ar::42b7c223-b488-4733-8065-05bab544149c" providerId="AD" clId="Web-{A7128D44-C9A6-6EF2-274E-DDA73D0DBDB2}" dt="2026-08-03T15:33:52.162" v="32" actId="20577"/>
        <pc:sldMkLst>
          <pc:docMk/>
          <pc:sldMk cId="161274796" sldId="261"/>
        </pc:sldMkLst>
        <pc:spChg chg="mod">
          <ac:chgData name="Lorena victoria  Miguez" userId="S::lorena.miguez@uncuyo.edu.ar::42b7c223-b488-4733-8065-05bab544149c" providerId="AD" clId="Web-{A7128D44-C9A6-6EF2-274E-DDA73D0DBDB2}" dt="2026-08-03T15:33:52.162" v="32" actId="20577"/>
          <ac:spMkLst>
            <pc:docMk/>
            <pc:sldMk cId="161274796" sldId="261"/>
            <ac:spMk id="2" creationId="{4B950FEF-E35E-ED98-01B0-8A521BEAA580}"/>
          </ac:spMkLst>
        </pc:spChg>
      </pc:sldChg>
      <pc:sldChg chg="modSp">
        <pc:chgData name="Lorena victoria  Miguez" userId="S::lorena.miguez@uncuyo.edu.ar::42b7c223-b488-4733-8065-05bab544149c" providerId="AD" clId="Web-{A7128D44-C9A6-6EF2-274E-DDA73D0DBDB2}" dt="2026-08-03T15:22:18.557" v="1" actId="20577"/>
        <pc:sldMkLst>
          <pc:docMk/>
          <pc:sldMk cId="2243126384" sldId="267"/>
        </pc:sldMkLst>
        <pc:spChg chg="mod">
          <ac:chgData name="Lorena victoria  Miguez" userId="S::lorena.miguez@uncuyo.edu.ar::42b7c223-b488-4733-8065-05bab544149c" providerId="AD" clId="Web-{A7128D44-C9A6-6EF2-274E-DDA73D0DBDB2}" dt="2026-08-03T15:22:18.557" v="1" actId="20577"/>
          <ac:spMkLst>
            <pc:docMk/>
            <pc:sldMk cId="2243126384" sldId="267"/>
            <ac:spMk id="3" creationId="{D91140DB-6BF8-5024-76CF-39EA2B698DB8}"/>
          </ac:spMkLst>
        </pc:spChg>
      </pc:sldChg>
      <pc:sldChg chg="modSp">
        <pc:chgData name="Lorena victoria  Miguez" userId="S::lorena.miguez@uncuyo.edu.ar::42b7c223-b488-4733-8065-05bab544149c" providerId="AD" clId="Web-{A7128D44-C9A6-6EF2-274E-DDA73D0DBDB2}" dt="2026-08-03T16:06:43.465" v="33" actId="20577"/>
        <pc:sldMkLst>
          <pc:docMk/>
          <pc:sldMk cId="3350418591" sldId="269"/>
        </pc:sldMkLst>
        <pc:spChg chg="mod">
          <ac:chgData name="Lorena victoria  Miguez" userId="S::lorena.miguez@uncuyo.edu.ar::42b7c223-b488-4733-8065-05bab544149c" providerId="AD" clId="Web-{A7128D44-C9A6-6EF2-274E-DDA73D0DBDB2}" dt="2026-08-03T16:06:43.465" v="33" actId="20577"/>
          <ac:spMkLst>
            <pc:docMk/>
            <pc:sldMk cId="3350418591" sldId="269"/>
            <ac:spMk id="6" creationId="{503C430E-D990-44EF-1522-11C229299AD7}"/>
          </ac:spMkLst>
        </pc:spChg>
      </pc:sldChg>
      <pc:sldChg chg="modSp">
        <pc:chgData name="Lorena victoria  Miguez" userId="S::lorena.miguez@uncuyo.edu.ar::42b7c223-b488-4733-8065-05bab544149c" providerId="AD" clId="Web-{A7128D44-C9A6-6EF2-274E-DDA73D0DBDB2}" dt="2026-08-03T16:06:53.574" v="34" actId="20577"/>
        <pc:sldMkLst>
          <pc:docMk/>
          <pc:sldMk cId="3798462903" sldId="270"/>
        </pc:sldMkLst>
        <pc:spChg chg="mod">
          <ac:chgData name="Lorena victoria  Miguez" userId="S::lorena.miguez@uncuyo.edu.ar::42b7c223-b488-4733-8065-05bab544149c" providerId="AD" clId="Web-{A7128D44-C9A6-6EF2-274E-DDA73D0DBDB2}" dt="2026-08-03T16:06:53.574" v="34" actId="20577"/>
          <ac:spMkLst>
            <pc:docMk/>
            <pc:sldMk cId="3798462903" sldId="270"/>
            <ac:spMk id="29" creationId="{922C9BCA-4576-2E06-54AE-12A902054706}"/>
          </ac:spMkLst>
        </pc:spChg>
      </pc:sldChg>
      <pc:sldChg chg="modSp">
        <pc:chgData name="Lorena victoria  Miguez" userId="S::lorena.miguez@uncuyo.edu.ar::42b7c223-b488-4733-8065-05bab544149c" providerId="AD" clId="Web-{A7128D44-C9A6-6EF2-274E-DDA73D0DBDB2}" dt="2026-08-03T15:24:24.059" v="15" actId="14100"/>
        <pc:sldMkLst>
          <pc:docMk/>
          <pc:sldMk cId="516414824" sldId="272"/>
        </pc:sldMkLst>
        <pc:spChg chg="mod">
          <ac:chgData name="Lorena victoria  Miguez" userId="S::lorena.miguez@uncuyo.edu.ar::42b7c223-b488-4733-8065-05bab544149c" providerId="AD" clId="Web-{A7128D44-C9A6-6EF2-274E-DDA73D0DBDB2}" dt="2026-08-03T15:24:18.950" v="14" actId="20577"/>
          <ac:spMkLst>
            <pc:docMk/>
            <pc:sldMk cId="516414824" sldId="272"/>
            <ac:spMk id="10" creationId="{E04F7B74-ADEF-7944-9133-5EA18E13D6A9}"/>
          </ac:spMkLst>
        </pc:spChg>
        <pc:picChg chg="mod">
          <ac:chgData name="Lorena victoria  Miguez" userId="S::lorena.miguez@uncuyo.edu.ar::42b7c223-b488-4733-8065-05bab544149c" providerId="AD" clId="Web-{A7128D44-C9A6-6EF2-274E-DDA73D0DBDB2}" dt="2026-08-03T15:24:24.059" v="15" actId="14100"/>
          <ac:picMkLst>
            <pc:docMk/>
            <pc:sldMk cId="516414824" sldId="272"/>
            <ac:picMk id="13" creationId="{4E76EC0B-EB57-CD18-DD42-ABBEE0FB66E7}"/>
          </ac:picMkLst>
        </pc:picChg>
      </pc:sldChg>
    </pc:docChg>
  </pc:docChgLst>
  <pc:docChgLst>
    <pc:chgData name="Elizabeth  Fregotti" userId="S::elizabeth.fregotti@uncuyo.edu.ar::881827ad-e33b-4076-b9db-279b903a053d" providerId="AD" clId="Web-{73FB4257-AF83-3031-0E1E-00AC38FD503B}"/>
    <pc:docChg chg="addSld modSld sldOrd">
      <pc:chgData name="Elizabeth  Fregotti" userId="S::elizabeth.fregotti@uncuyo.edu.ar::881827ad-e33b-4076-b9db-279b903a053d" providerId="AD" clId="Web-{73FB4257-AF83-3031-0E1E-00AC38FD503B}" dt="2026-08-03T15:06:45.251" v="1039" actId="1076"/>
      <pc:docMkLst>
        <pc:docMk/>
      </pc:docMkLst>
      <pc:sldChg chg="modSp">
        <pc:chgData name="Elizabeth  Fregotti" userId="S::elizabeth.fregotti@uncuyo.edu.ar::881827ad-e33b-4076-b9db-279b903a053d" providerId="AD" clId="Web-{73FB4257-AF83-3031-0E1E-00AC38FD503B}" dt="2026-08-03T13:34:08.870" v="14" actId="20577"/>
        <pc:sldMkLst>
          <pc:docMk/>
          <pc:sldMk cId="161274796" sldId="261"/>
        </pc:sldMkLst>
        <pc:spChg chg="mod">
          <ac:chgData name="Elizabeth  Fregotti" userId="S::elizabeth.fregotti@uncuyo.edu.ar::881827ad-e33b-4076-b9db-279b903a053d" providerId="AD" clId="Web-{73FB4257-AF83-3031-0E1E-00AC38FD503B}" dt="2026-08-03T13:34:08.870" v="14" actId="20577"/>
          <ac:spMkLst>
            <pc:docMk/>
            <pc:sldMk cId="161274796" sldId="261"/>
            <ac:spMk id="2" creationId="{4B950FEF-E35E-ED98-01B0-8A521BEAA580}"/>
          </ac:spMkLst>
        </pc:spChg>
      </pc:sldChg>
      <pc:sldChg chg="mod modShow">
        <pc:chgData name="Elizabeth  Fregotti" userId="S::elizabeth.fregotti@uncuyo.edu.ar::881827ad-e33b-4076-b9db-279b903a053d" providerId="AD" clId="Web-{73FB4257-AF83-3031-0E1E-00AC38FD503B}" dt="2026-08-03T14:30:36.112" v="16"/>
        <pc:sldMkLst>
          <pc:docMk/>
          <pc:sldMk cId="233933203" sldId="263"/>
        </pc:sldMkLst>
      </pc:sldChg>
      <pc:sldChg chg="addSp delSp modSp">
        <pc:chgData name="Elizabeth  Fregotti" userId="S::elizabeth.fregotti@uncuyo.edu.ar::881827ad-e33b-4076-b9db-279b903a053d" providerId="AD" clId="Web-{73FB4257-AF83-3031-0E1E-00AC38FD503B}" dt="2026-08-03T15:02:58.890" v="1019" actId="20577"/>
        <pc:sldMkLst>
          <pc:docMk/>
          <pc:sldMk cId="2243126384" sldId="267"/>
        </pc:sldMkLst>
        <pc:spChg chg="mod">
          <ac:chgData name="Elizabeth  Fregotti" userId="S::elizabeth.fregotti@uncuyo.edu.ar::881827ad-e33b-4076-b9db-279b903a053d" providerId="AD" clId="Web-{73FB4257-AF83-3031-0E1E-00AC38FD503B}" dt="2026-08-03T15:02:58.890" v="1019" actId="20577"/>
          <ac:spMkLst>
            <pc:docMk/>
            <pc:sldMk cId="2243126384" sldId="267"/>
            <ac:spMk id="3" creationId="{D91140DB-6BF8-5024-76CF-39EA2B698DB8}"/>
          </ac:spMkLst>
        </pc:spChg>
        <pc:graphicFrameChg chg="add del mod modGraphic">
          <ac:chgData name="Elizabeth  Fregotti" userId="S::elizabeth.fregotti@uncuyo.edu.ar::881827ad-e33b-4076-b9db-279b903a053d" providerId="AD" clId="Web-{73FB4257-AF83-3031-0E1E-00AC38FD503B}" dt="2026-08-03T15:00:04.670" v="927"/>
          <ac:graphicFrameMkLst>
            <pc:docMk/>
            <pc:sldMk cId="2243126384" sldId="267"/>
            <ac:graphicFrameMk id="2" creationId="{F4AC95F0-2C90-500F-391C-6B78C2D90D4A}"/>
          </ac:graphicFrameMkLst>
        </pc:graphicFrameChg>
      </pc:sldChg>
      <pc:sldChg chg="modSp">
        <pc:chgData name="Elizabeth  Fregotti" userId="S::elizabeth.fregotti@uncuyo.edu.ar::881827ad-e33b-4076-b9db-279b903a053d" providerId="AD" clId="Web-{73FB4257-AF83-3031-0E1E-00AC38FD503B}" dt="2026-08-03T14:24:51.454" v="15" actId="20577"/>
        <pc:sldMkLst>
          <pc:docMk/>
          <pc:sldMk cId="3350418591" sldId="269"/>
        </pc:sldMkLst>
        <pc:graphicFrameChg chg="modGraphic">
          <ac:chgData name="Elizabeth  Fregotti" userId="S::elizabeth.fregotti@uncuyo.edu.ar::881827ad-e33b-4076-b9db-279b903a053d" providerId="AD" clId="Web-{73FB4257-AF83-3031-0E1E-00AC38FD503B}" dt="2026-08-03T14:24:51.454" v="15" actId="20577"/>
          <ac:graphicFrameMkLst>
            <pc:docMk/>
            <pc:sldMk cId="3350418591" sldId="269"/>
            <ac:graphicFrameMk id="5" creationId="{96A315C7-AD32-EB5C-E7A8-6E588302B9D8}"/>
          </ac:graphicFrameMkLst>
        </pc:graphicFrameChg>
      </pc:sldChg>
      <pc:sldChg chg="addSp delSp modSp add ord replId">
        <pc:chgData name="Elizabeth  Fregotti" userId="S::elizabeth.fregotti@uncuyo.edu.ar::881827ad-e33b-4076-b9db-279b903a053d" providerId="AD" clId="Web-{73FB4257-AF83-3031-0E1E-00AC38FD503B}" dt="2026-08-03T15:06:45.251" v="1039" actId="1076"/>
        <pc:sldMkLst>
          <pc:docMk/>
          <pc:sldMk cId="3607334283" sldId="273"/>
        </pc:sldMkLst>
        <pc:spChg chg="del mod">
          <ac:chgData name="Elizabeth  Fregotti" userId="S::elizabeth.fregotti@uncuyo.edu.ar::881827ad-e33b-4076-b9db-279b903a053d" providerId="AD" clId="Web-{73FB4257-AF83-3031-0E1E-00AC38FD503B}" dt="2026-08-03T14:53:33.090" v="730"/>
          <ac:spMkLst>
            <pc:docMk/>
            <pc:sldMk cId="3607334283" sldId="273"/>
            <ac:spMk id="3" creationId="{18B8C5E7-BC05-C012-7C02-CC17371EECF4}"/>
          </ac:spMkLst>
        </pc:spChg>
        <pc:spChg chg="add del mod">
          <ac:chgData name="Elizabeth  Fregotti" userId="S::elizabeth.fregotti@uncuyo.edu.ar::881827ad-e33b-4076-b9db-279b903a053d" providerId="AD" clId="Web-{73FB4257-AF83-3031-0E1E-00AC38FD503B}" dt="2026-08-03T14:54:03.356" v="735"/>
          <ac:spMkLst>
            <pc:docMk/>
            <pc:sldMk cId="3607334283" sldId="273"/>
            <ac:spMk id="24" creationId="{8E31A47A-AA45-442B-25A8-1559ED969C7E}"/>
          </ac:spMkLst>
        </pc:spChg>
        <pc:graphicFrameChg chg="mod modGraphic">
          <ac:chgData name="Elizabeth  Fregotti" userId="S::elizabeth.fregotti@uncuyo.edu.ar::881827ad-e33b-4076-b9db-279b903a053d" providerId="AD" clId="Web-{73FB4257-AF83-3031-0E1E-00AC38FD503B}" dt="2026-08-03T15:06:45.251" v="1039" actId="1076"/>
          <ac:graphicFrameMkLst>
            <pc:docMk/>
            <pc:sldMk cId="3607334283" sldId="273"/>
            <ac:graphicFrameMk id="2" creationId="{073A9683-5B38-2009-3F32-7F3E1BD81CBB}"/>
          </ac:graphicFrameMkLst>
        </pc:graphicFrameChg>
      </pc:sldChg>
    </pc:docChg>
  </pc:docChgLst>
  <pc:docChgLst>
    <pc:chgData name="Lorena victoria  Miguez" userId="S::lorena.miguez@uncuyo.edu.ar::42b7c223-b488-4733-8065-05bab544149c" providerId="AD" clId="Web-{E9BE1610-7C4A-44EE-5ECB-89E6DF4F836D}"/>
    <pc:docChg chg="modSld">
      <pc:chgData name="Lorena victoria  Miguez" userId="S::lorena.miguez@uncuyo.edu.ar::42b7c223-b488-4733-8065-05bab544149c" providerId="AD" clId="Web-{E9BE1610-7C4A-44EE-5ECB-89E6DF4F836D}" dt="2026-08-03T14:23:26.473" v="296" actId="20577"/>
      <pc:docMkLst>
        <pc:docMk/>
      </pc:docMkLst>
      <pc:sldChg chg="modSp">
        <pc:chgData name="Lorena victoria  Miguez" userId="S::lorena.miguez@uncuyo.edu.ar::42b7c223-b488-4733-8065-05bab544149c" providerId="AD" clId="Web-{E9BE1610-7C4A-44EE-5ECB-89E6DF4F836D}" dt="2026-08-03T14:23:26.473" v="296" actId="20577"/>
        <pc:sldMkLst>
          <pc:docMk/>
          <pc:sldMk cId="161274796" sldId="261"/>
        </pc:sldMkLst>
        <pc:spChg chg="mod">
          <ac:chgData name="Lorena victoria  Miguez" userId="S::lorena.miguez@uncuyo.edu.ar::42b7c223-b488-4733-8065-05bab544149c" providerId="AD" clId="Web-{E9BE1610-7C4A-44EE-5ECB-89E6DF4F836D}" dt="2026-08-03T14:23:26.473" v="296" actId="20577"/>
          <ac:spMkLst>
            <pc:docMk/>
            <pc:sldMk cId="161274796" sldId="261"/>
            <ac:spMk id="2" creationId="{4B950FEF-E35E-ED98-01B0-8A521BEAA580}"/>
          </ac:spMkLst>
        </pc:spChg>
      </pc:sldChg>
      <pc:sldChg chg="modSp">
        <pc:chgData name="Lorena victoria  Miguez" userId="S::lorena.miguez@uncuyo.edu.ar::42b7c223-b488-4733-8065-05bab544149c" providerId="AD" clId="Web-{E9BE1610-7C4A-44EE-5ECB-89E6DF4F836D}" dt="2026-08-03T13:13:01.126" v="267" actId="20577"/>
        <pc:sldMkLst>
          <pc:docMk/>
          <pc:sldMk cId="2243126384" sldId="267"/>
        </pc:sldMkLst>
        <pc:spChg chg="mod">
          <ac:chgData name="Lorena victoria  Miguez" userId="S::lorena.miguez@uncuyo.edu.ar::42b7c223-b488-4733-8065-05bab544149c" providerId="AD" clId="Web-{E9BE1610-7C4A-44EE-5ECB-89E6DF4F836D}" dt="2026-08-03T13:13:01.126" v="267" actId="20577"/>
          <ac:spMkLst>
            <pc:docMk/>
            <pc:sldMk cId="2243126384" sldId="267"/>
            <ac:spMk id="3" creationId="{D91140DB-6BF8-5024-76CF-39EA2B698DB8}"/>
          </ac:spMkLst>
        </pc:spChg>
      </pc:sldChg>
    </pc:docChg>
  </pc:docChgLst>
  <pc:docChgLst>
    <pc:chgData name="Maria Constanza Ituarte" userId="2e4ef63a-6166-4f95-9319-2297b2311e7e" providerId="ADAL" clId="{4951FA7C-3F4A-4B5A-B476-3CE8D185010F}"/>
    <pc:docChg chg="undo custSel addSld delSld modSld sldOrd">
      <pc:chgData name="Maria Constanza Ituarte" userId="2e4ef63a-6166-4f95-9319-2297b2311e7e" providerId="ADAL" clId="{4951FA7C-3F4A-4B5A-B476-3CE8D185010F}" dt="2026-07-30T16:16:12.797" v="3559" actId="21"/>
      <pc:docMkLst>
        <pc:docMk/>
      </pc:docMkLst>
      <pc:sldChg chg="addSp modSp mod">
        <pc:chgData name="Maria Constanza Ituarte" userId="2e4ef63a-6166-4f95-9319-2297b2311e7e" providerId="ADAL" clId="{4951FA7C-3F4A-4B5A-B476-3CE8D185010F}" dt="2026-07-30T15:26:40.073" v="629" actId="120"/>
        <pc:sldMkLst>
          <pc:docMk/>
          <pc:sldMk cId="161274796" sldId="261"/>
        </pc:sldMkLst>
        <pc:spChg chg="add mod">
          <ac:chgData name="Maria Constanza Ituarte" userId="2e4ef63a-6166-4f95-9319-2297b2311e7e" providerId="ADAL" clId="{4951FA7C-3F4A-4B5A-B476-3CE8D185010F}" dt="2026-07-30T15:26:40.073" v="629" actId="120"/>
          <ac:spMkLst>
            <pc:docMk/>
            <pc:sldMk cId="161274796" sldId="261"/>
            <ac:spMk id="2" creationId="{4B950FEF-E35E-ED98-01B0-8A521BEAA580}"/>
          </ac:spMkLst>
        </pc:spChg>
      </pc:sldChg>
      <pc:sldChg chg="addSp delSp modSp mod ord">
        <pc:chgData name="Maria Constanza Ituarte" userId="2e4ef63a-6166-4f95-9319-2297b2311e7e" providerId="ADAL" clId="{4951FA7C-3F4A-4B5A-B476-3CE8D185010F}" dt="2026-07-30T15:57:10.217" v="2205"/>
        <pc:sldMkLst>
          <pc:docMk/>
          <pc:sldMk cId="233933203" sldId="263"/>
        </pc:sldMkLst>
      </pc:sldChg>
      <pc:sldChg chg="delSp modSp new mod">
        <pc:chgData name="Maria Constanza Ituarte" userId="2e4ef63a-6166-4f95-9319-2297b2311e7e" providerId="ADAL" clId="{4951FA7C-3F4A-4B5A-B476-3CE8D185010F}" dt="2026-07-30T16:16:12.797" v="3559" actId="21"/>
        <pc:sldMkLst>
          <pc:docMk/>
          <pc:sldMk cId="2243126384" sldId="267"/>
        </pc:sldMkLst>
        <pc:spChg chg="mod">
          <ac:chgData name="Maria Constanza Ituarte" userId="2e4ef63a-6166-4f95-9319-2297b2311e7e" providerId="ADAL" clId="{4951FA7C-3F4A-4B5A-B476-3CE8D185010F}" dt="2026-07-30T16:14:19.580" v="3557" actId="123"/>
          <ac:spMkLst>
            <pc:docMk/>
            <pc:sldMk cId="2243126384" sldId="267"/>
            <ac:spMk id="3" creationId="{D91140DB-6BF8-5024-76CF-39EA2B698DB8}"/>
          </ac:spMkLst>
        </pc:spChg>
      </pc:sldChg>
      <pc:sldChg chg="addSp delSp modSp new mod setBg">
        <pc:chgData name="Maria Constanza Ituarte" userId="2e4ef63a-6166-4f95-9319-2297b2311e7e" providerId="ADAL" clId="{4951FA7C-3F4A-4B5A-B476-3CE8D185010F}" dt="2026-07-30T15:59:28.411" v="2246" actId="207"/>
        <pc:sldMkLst>
          <pc:docMk/>
          <pc:sldMk cId="3350418591" sldId="269"/>
        </pc:sldMkLst>
        <pc:spChg chg="mod">
          <ac:chgData name="Maria Constanza Ituarte" userId="2e4ef63a-6166-4f95-9319-2297b2311e7e" providerId="ADAL" clId="{4951FA7C-3F4A-4B5A-B476-3CE8D185010F}" dt="2026-07-30T15:56:02.751" v="2189" actId="26606"/>
          <ac:spMkLst>
            <pc:docMk/>
            <pc:sldMk cId="3350418591" sldId="269"/>
            <ac:spMk id="4" creationId="{E893BF16-E166-0CAF-87D0-27FFB164669B}"/>
          </ac:spMkLst>
        </pc:spChg>
        <pc:spChg chg="add mod">
          <ac:chgData name="Maria Constanza Ituarte" userId="2e4ef63a-6166-4f95-9319-2297b2311e7e" providerId="ADAL" clId="{4951FA7C-3F4A-4B5A-B476-3CE8D185010F}" dt="2026-07-30T15:58:40.591" v="2244" actId="113"/>
          <ac:spMkLst>
            <pc:docMk/>
            <pc:sldMk cId="3350418591" sldId="269"/>
            <ac:spMk id="6" creationId="{503C430E-D990-44EF-1522-11C229299AD7}"/>
          </ac:spMkLst>
        </pc:spChg>
        <pc:graphicFrameChg chg="add mod ord modGraphic">
          <ac:chgData name="Maria Constanza Ituarte" userId="2e4ef63a-6166-4f95-9319-2297b2311e7e" providerId="ADAL" clId="{4951FA7C-3F4A-4B5A-B476-3CE8D185010F}" dt="2026-07-30T15:59:28.411" v="2246" actId="207"/>
          <ac:graphicFrameMkLst>
            <pc:docMk/>
            <pc:sldMk cId="3350418591" sldId="269"/>
            <ac:graphicFrameMk id="5" creationId="{96A315C7-AD32-EB5C-E7A8-6E588302B9D8}"/>
          </ac:graphicFrameMkLst>
        </pc:graphicFrameChg>
      </pc:sldChg>
    </pc:docChg>
  </pc:docChgLst>
  <pc:docChgLst>
    <pc:chgData name="Lorena victoria  Miguez" userId="S::lorena.miguez@uncuyo.edu.ar::42b7c223-b488-4733-8065-05bab544149c" providerId="AD" clId="Web-{18CBD171-A490-C692-50E5-4A94E5EFDE45}"/>
    <pc:docChg chg="addSld modSld sldOrd">
      <pc:chgData name="Lorena victoria  Miguez" userId="S::lorena.miguez@uncuyo.edu.ar::42b7c223-b488-4733-8065-05bab544149c" providerId="AD" clId="Web-{18CBD171-A490-C692-50E5-4A94E5EFDE45}" dt="2026-07-29T16:26:58.136" v="115" actId="20577"/>
      <pc:docMkLst>
        <pc:docMk/>
      </pc:docMkLst>
      <pc:sldChg chg="addSp delSp modSp">
        <pc:chgData name="Lorena victoria  Miguez" userId="S::lorena.miguez@uncuyo.edu.ar::42b7c223-b488-4733-8065-05bab544149c" providerId="AD" clId="Web-{18CBD171-A490-C692-50E5-4A94E5EFDE45}" dt="2026-07-29T16:18:32.602" v="82" actId="14100"/>
        <pc:sldMkLst>
          <pc:docMk/>
          <pc:sldMk cId="233933203" sldId="263"/>
        </pc:sldMkLst>
        <pc:picChg chg="add mod">
          <ac:chgData name="Lorena victoria  Miguez" userId="S::lorena.miguez@uncuyo.edu.ar::42b7c223-b488-4733-8065-05bab544149c" providerId="AD" clId="Web-{18CBD171-A490-C692-50E5-4A94E5EFDE45}" dt="2026-07-29T16:18:32.602" v="82" actId="14100"/>
          <ac:picMkLst>
            <pc:docMk/>
            <pc:sldMk cId="233933203" sldId="263"/>
            <ac:picMk id="180" creationId="{4D03AA5D-33CC-BD61-BBD9-287795F7E45D}"/>
          </ac:picMkLst>
        </pc:picChg>
      </pc:sldChg>
    </pc:docChg>
  </pc:docChgLst>
  <pc:docChgLst>
    <pc:chgData name="Elizabeth  Fregotti" userId="S::elizabeth.fregotti@uncuyo.edu.ar::881827ad-e33b-4076-b9db-279b903a053d" providerId="AD" clId="Web-{A7CA3614-9FE3-C778-AFCB-8F5E7A3427C8}"/>
    <pc:docChg chg="modSld">
      <pc:chgData name="Elizabeth  Fregotti" userId="S::elizabeth.fregotti@uncuyo.edu.ar::881827ad-e33b-4076-b9db-279b903a053d" providerId="AD" clId="Web-{A7CA3614-9FE3-C778-AFCB-8F5E7A3427C8}" dt="2026-07-30T15:33:07.265" v="75" actId="20577"/>
      <pc:docMkLst>
        <pc:docMk/>
      </pc:docMkLst>
      <pc:sldChg chg="modSp">
        <pc:chgData name="Elizabeth  Fregotti" userId="S::elizabeth.fregotti@uncuyo.edu.ar::881827ad-e33b-4076-b9db-279b903a053d" providerId="AD" clId="Web-{A7CA3614-9FE3-C778-AFCB-8F5E7A3427C8}" dt="2026-07-30T15:33:07.265" v="75" actId="20577"/>
        <pc:sldMkLst>
          <pc:docMk/>
          <pc:sldMk cId="2243126384" sldId="267"/>
        </pc:sldMkLst>
        <pc:spChg chg="mod">
          <ac:chgData name="Elizabeth  Fregotti" userId="S::elizabeth.fregotti@uncuyo.edu.ar::881827ad-e33b-4076-b9db-279b903a053d" providerId="AD" clId="Web-{A7CA3614-9FE3-C778-AFCB-8F5E7A3427C8}" dt="2026-07-30T15:33:07.265" v="75" actId="20577"/>
          <ac:spMkLst>
            <pc:docMk/>
            <pc:sldMk cId="2243126384" sldId="267"/>
            <ac:spMk id="3" creationId="{D91140DB-6BF8-5024-76CF-39EA2B698DB8}"/>
          </ac:spMkLst>
        </pc:spChg>
      </pc:sldChg>
    </pc:docChg>
  </pc:docChgLst>
  <pc:docChgLst>
    <pc:chgData name="Maria Constanza Ituarte" userId="2e4ef63a-6166-4f95-9319-2297b2311e7e" providerId="ADAL" clId="{C36C9404-A91B-4F68-B8C8-355967C59A2C}"/>
    <pc:docChg chg="custSel delSld modSld">
      <pc:chgData name="Maria Constanza Ituarte" userId="2e4ef63a-6166-4f95-9319-2297b2311e7e" providerId="ADAL" clId="{C36C9404-A91B-4F68-B8C8-355967C59A2C}" dt="2026-08-04T14:57:06.254" v="901" actId="20577"/>
      <pc:docMkLst>
        <pc:docMk/>
      </pc:docMkLst>
      <pc:sldChg chg="del">
        <pc:chgData name="Maria Constanza Ituarte" userId="2e4ef63a-6166-4f95-9319-2297b2311e7e" providerId="ADAL" clId="{C36C9404-A91B-4F68-B8C8-355967C59A2C}" dt="2026-08-04T14:55:37.660" v="892" actId="2696"/>
        <pc:sldMkLst>
          <pc:docMk/>
          <pc:sldMk cId="3471922147" sldId="262"/>
        </pc:sldMkLst>
      </pc:sldChg>
      <pc:sldChg chg="addSp delSp modSp mod">
        <pc:chgData name="Maria Constanza Ituarte" userId="2e4ef63a-6166-4f95-9319-2297b2311e7e" providerId="ADAL" clId="{C36C9404-A91B-4F68-B8C8-355967C59A2C}" dt="2026-07-28T16:49:50.502" v="745" actId="478"/>
        <pc:sldMkLst>
          <pc:docMk/>
          <pc:sldMk cId="233933203" sldId="263"/>
        </pc:sldMkLst>
      </pc:sldChg>
      <pc:sldChg chg="del">
        <pc:chgData name="Maria Constanza Ituarte" userId="2e4ef63a-6166-4f95-9319-2297b2311e7e" providerId="ADAL" clId="{C36C9404-A91B-4F68-B8C8-355967C59A2C}" dt="2026-08-04T14:55:28.408" v="891" actId="2696"/>
        <pc:sldMkLst>
          <pc:docMk/>
          <pc:sldMk cId="712893078" sldId="265"/>
        </pc:sldMkLst>
      </pc:sldChg>
      <pc:sldChg chg="modSp mod">
        <pc:chgData name="Maria Constanza Ituarte" userId="2e4ef63a-6166-4f95-9319-2297b2311e7e" providerId="ADAL" clId="{C36C9404-A91B-4F68-B8C8-355967C59A2C}" dt="2026-08-04T14:57:06.254" v="901" actId="20577"/>
        <pc:sldMkLst>
          <pc:docMk/>
          <pc:sldMk cId="3607334283" sldId="273"/>
        </pc:sldMkLst>
        <pc:graphicFrameChg chg="mod modGraphic">
          <ac:chgData name="Maria Constanza Ituarte" userId="2e4ef63a-6166-4f95-9319-2297b2311e7e" providerId="ADAL" clId="{C36C9404-A91B-4F68-B8C8-355967C59A2C}" dt="2026-08-04T14:57:06.254" v="901" actId="20577"/>
          <ac:graphicFrameMkLst>
            <pc:docMk/>
            <pc:sldMk cId="3607334283" sldId="273"/>
            <ac:graphicFrameMk id="2" creationId="{073A9683-5B38-2009-3F32-7F3E1BD81CBB}"/>
          </ac:graphicFrameMkLst>
        </pc:graphicFrameChg>
      </pc:sldChg>
    </pc:docChg>
  </pc:docChgLst>
  <pc:docChgLst>
    <pc:chgData name="Lorena victoria  Miguez" userId="S::lorena.miguez@uncuyo.edu.ar::42b7c223-b488-4733-8065-05bab544149c" providerId="AD" clId="Web-{714BD2E7-CFAB-3310-4708-23DD61B9E75F}"/>
    <pc:docChg chg="addSld delSld modSld sldOrd">
      <pc:chgData name="Lorena victoria  Miguez" userId="S::lorena.miguez@uncuyo.edu.ar::42b7c223-b488-4733-8065-05bab544149c" providerId="AD" clId="Web-{714BD2E7-CFAB-3310-4708-23DD61B9E75F}" dt="2026-07-30T16:45:43.524" v="153" actId="1076"/>
      <pc:docMkLst>
        <pc:docMk/>
      </pc:docMkLst>
      <pc:sldChg chg="modSp">
        <pc:chgData name="Lorena victoria  Miguez" userId="S::lorena.miguez@uncuyo.edu.ar::42b7c223-b488-4733-8065-05bab544149c" providerId="AD" clId="Web-{714BD2E7-CFAB-3310-4708-23DD61B9E75F}" dt="2026-07-30T16:41:36.302" v="67" actId="1076"/>
        <pc:sldMkLst>
          <pc:docMk/>
          <pc:sldMk cId="161274796" sldId="261"/>
        </pc:sldMkLst>
        <pc:spChg chg="mod">
          <ac:chgData name="Lorena victoria  Miguez" userId="S::lorena.miguez@uncuyo.edu.ar::42b7c223-b488-4733-8065-05bab544149c" providerId="AD" clId="Web-{714BD2E7-CFAB-3310-4708-23DD61B9E75F}" dt="2026-07-30T16:41:36.302" v="67" actId="1076"/>
          <ac:spMkLst>
            <pc:docMk/>
            <pc:sldMk cId="161274796" sldId="261"/>
            <ac:spMk id="2" creationId="{4B950FEF-E35E-ED98-01B0-8A521BEAA580}"/>
          </ac:spMkLst>
        </pc:spChg>
      </pc:sldChg>
      <pc:sldChg chg="modSp">
        <pc:chgData name="Lorena victoria  Miguez" userId="S::lorena.miguez@uncuyo.edu.ar::42b7c223-b488-4733-8065-05bab544149c" providerId="AD" clId="Web-{714BD2E7-CFAB-3310-4708-23DD61B9E75F}" dt="2026-07-30T16:41:11.723" v="66" actId="20577"/>
        <pc:sldMkLst>
          <pc:docMk/>
          <pc:sldMk cId="2243126384" sldId="267"/>
        </pc:sldMkLst>
        <pc:spChg chg="mod">
          <ac:chgData name="Lorena victoria  Miguez" userId="S::lorena.miguez@uncuyo.edu.ar::42b7c223-b488-4733-8065-05bab544149c" providerId="AD" clId="Web-{714BD2E7-CFAB-3310-4708-23DD61B9E75F}" dt="2026-07-30T16:41:11.723" v="66" actId="20577"/>
          <ac:spMkLst>
            <pc:docMk/>
            <pc:sldMk cId="2243126384" sldId="267"/>
            <ac:spMk id="3" creationId="{D91140DB-6BF8-5024-76CF-39EA2B698DB8}"/>
          </ac:spMkLst>
        </pc:spChg>
      </pc:sldChg>
      <pc:sldChg chg="addSp delSp modSp add ord replId">
        <pc:chgData name="Lorena victoria  Miguez" userId="S::lorena.miguez@uncuyo.edu.ar::42b7c223-b488-4733-8065-05bab544149c" providerId="AD" clId="Web-{714BD2E7-CFAB-3310-4708-23DD61B9E75F}" dt="2026-07-30T16:38:38.769" v="13" actId="20577"/>
        <pc:sldMkLst>
          <pc:docMk/>
          <pc:sldMk cId="3798462903" sldId="270"/>
        </pc:sldMkLst>
        <pc:spChg chg="add mod">
          <ac:chgData name="Lorena victoria  Miguez" userId="S::lorena.miguez@uncuyo.edu.ar::42b7c223-b488-4733-8065-05bab544149c" providerId="AD" clId="Web-{714BD2E7-CFAB-3310-4708-23DD61B9E75F}" dt="2026-07-30T16:38:38.769" v="13" actId="20577"/>
          <ac:spMkLst>
            <pc:docMk/>
            <pc:sldMk cId="3798462903" sldId="270"/>
            <ac:spMk id="29" creationId="{922C9BCA-4576-2E06-54AE-12A902054706}"/>
          </ac:spMkLst>
        </pc:spChg>
        <pc:picChg chg="add mod ord">
          <ac:chgData name="Lorena victoria  Miguez" userId="S::lorena.miguez@uncuyo.edu.ar::42b7c223-b488-4733-8065-05bab544149c" providerId="AD" clId="Web-{714BD2E7-CFAB-3310-4708-23DD61B9E75F}" dt="2026-07-30T16:36:01.220" v="5" actId="1076"/>
          <ac:picMkLst>
            <pc:docMk/>
            <pc:sldMk cId="3798462903" sldId="270"/>
            <ac:picMk id="28" creationId="{2501EF83-5039-D93B-11B6-93A2E638BCA5}"/>
          </ac:picMkLst>
        </pc:picChg>
      </pc:sldChg>
      <pc:sldChg chg="addSp delSp modSp add mod replId setBg">
        <pc:chgData name="Lorena victoria  Miguez" userId="S::lorena.miguez@uncuyo.edu.ar::42b7c223-b488-4733-8065-05bab544149c" providerId="AD" clId="Web-{714BD2E7-CFAB-3310-4708-23DD61B9E75F}" dt="2026-07-30T16:45:43.524" v="153" actId="1076"/>
        <pc:sldMkLst>
          <pc:docMk/>
          <pc:sldMk cId="1274874793" sldId="271"/>
        </pc:sldMkLst>
        <pc:spChg chg="mod ord">
          <ac:chgData name="Lorena victoria  Miguez" userId="S::lorena.miguez@uncuyo.edu.ar::42b7c223-b488-4733-8065-05bab544149c" providerId="AD" clId="Web-{714BD2E7-CFAB-3310-4708-23DD61B9E75F}" dt="2026-07-30T16:42:30.084" v="73"/>
          <ac:spMkLst>
            <pc:docMk/>
            <pc:sldMk cId="1274874793" sldId="271"/>
            <ac:spMk id="4" creationId="{35D5BC47-9BD7-494A-BAA9-714E619FD541}"/>
          </ac:spMkLst>
        </pc:spChg>
        <pc:spChg chg="add mod">
          <ac:chgData name="Lorena victoria  Miguez" userId="S::lorena.miguez@uncuyo.edu.ar::42b7c223-b488-4733-8065-05bab544149c" providerId="AD" clId="Web-{714BD2E7-CFAB-3310-4708-23DD61B9E75F}" dt="2026-07-30T16:43:12.600" v="151" actId="20577"/>
          <ac:spMkLst>
            <pc:docMk/>
            <pc:sldMk cId="1274874793" sldId="271"/>
            <ac:spMk id="10" creationId="{E3B902ED-8C55-3EA8-3443-2C1A3D6822BF}"/>
          </ac:spMkLst>
        </pc:spChg>
        <pc:picChg chg="add mod ord">
          <ac:chgData name="Lorena victoria  Miguez" userId="S::lorena.miguez@uncuyo.edu.ar::42b7c223-b488-4733-8065-05bab544149c" providerId="AD" clId="Web-{714BD2E7-CFAB-3310-4708-23DD61B9E75F}" dt="2026-07-30T16:42:30.084" v="73"/>
          <ac:picMkLst>
            <pc:docMk/>
            <pc:sldMk cId="1274874793" sldId="271"/>
            <ac:picMk id="6" creationId="{A82F99E6-EBB8-EBA6-5F8B-5509F7F3DC44}"/>
          </ac:picMkLst>
        </pc:picChg>
        <pc:picChg chg="add mod">
          <ac:chgData name="Lorena victoria  Miguez" userId="S::lorena.miguez@uncuyo.edu.ar::42b7c223-b488-4733-8065-05bab544149c" providerId="AD" clId="Web-{714BD2E7-CFAB-3310-4708-23DD61B9E75F}" dt="2026-07-30T16:45:43.524" v="153" actId="1076"/>
          <ac:picMkLst>
            <pc:docMk/>
            <pc:sldMk cId="1274874793" sldId="271"/>
            <ac:picMk id="7" creationId="{B43407C4-BDE9-25B0-A103-8F06830475AA}"/>
          </ac:picMkLst>
        </pc:picChg>
      </pc:sldChg>
    </pc:docChg>
  </pc:docChgLst>
  <pc:docChgLst>
    <pc:chgData name="Clarisa López" userId="S::clarisa.lopez@uncuyo.edu.ar::452e0766-7337-42c4-ab1f-3915c7fe0949" providerId="AD" clId="Web-{38365A6A-8F79-99B9-F600-64B47A0EEE51}"/>
    <pc:docChg chg="addSld modSld sldOrd">
      <pc:chgData name="Clarisa López" userId="S::clarisa.lopez@uncuyo.edu.ar::452e0766-7337-42c4-ab1f-3915c7fe0949" providerId="AD" clId="Web-{38365A6A-8F79-99B9-F600-64B47A0EEE51}" dt="2026-08-03T14:11:14.333" v="403" actId="20577"/>
      <pc:docMkLst>
        <pc:docMk/>
      </pc:docMkLst>
      <pc:sldChg chg="modSp">
        <pc:chgData name="Clarisa López" userId="S::clarisa.lopez@uncuyo.edu.ar::452e0766-7337-42c4-ab1f-3915c7fe0949" providerId="AD" clId="Web-{38365A6A-8F79-99B9-F600-64B47A0EEE51}" dt="2026-08-03T13:03:44.326" v="42" actId="20577"/>
        <pc:sldMkLst>
          <pc:docMk/>
          <pc:sldMk cId="2243126384" sldId="267"/>
        </pc:sldMkLst>
        <pc:spChg chg="mod">
          <ac:chgData name="Clarisa López" userId="S::clarisa.lopez@uncuyo.edu.ar::452e0766-7337-42c4-ab1f-3915c7fe0949" providerId="AD" clId="Web-{38365A6A-8F79-99B9-F600-64B47A0EEE51}" dt="2026-08-03T13:03:44.326" v="42" actId="20577"/>
          <ac:spMkLst>
            <pc:docMk/>
            <pc:sldMk cId="2243126384" sldId="267"/>
            <ac:spMk id="3" creationId="{D91140DB-6BF8-5024-76CF-39EA2B698DB8}"/>
          </ac:spMkLst>
        </pc:spChg>
      </pc:sldChg>
      <pc:sldChg chg="addSp modSp">
        <pc:chgData name="Clarisa López" userId="S::clarisa.lopez@uncuyo.edu.ar::452e0766-7337-42c4-ab1f-3915c7fe0949" providerId="AD" clId="Web-{38365A6A-8F79-99B9-F600-64B47A0EEE51}" dt="2026-08-03T13:01:57.436" v="38" actId="20577"/>
        <pc:sldMkLst>
          <pc:docMk/>
          <pc:sldMk cId="3798462903" sldId="270"/>
        </pc:sldMkLst>
        <pc:spChg chg="add mod">
          <ac:chgData name="Clarisa López" userId="S::clarisa.lopez@uncuyo.edu.ar::452e0766-7337-42c4-ab1f-3915c7fe0949" providerId="AD" clId="Web-{38365A6A-8F79-99B9-F600-64B47A0EEE51}" dt="2026-08-03T13:01:27.889" v="34" actId="1076"/>
          <ac:spMkLst>
            <pc:docMk/>
            <pc:sldMk cId="3798462903" sldId="270"/>
            <ac:spMk id="2" creationId="{F386B6FB-9AC8-F8B2-3319-F4EE3EA7492E}"/>
          </ac:spMkLst>
        </pc:spChg>
        <pc:spChg chg="mod">
          <ac:chgData name="Clarisa López" userId="S::clarisa.lopez@uncuyo.edu.ar::452e0766-7337-42c4-ab1f-3915c7fe0949" providerId="AD" clId="Web-{38365A6A-8F79-99B9-F600-64B47A0EEE51}" dt="2026-08-03T13:01:57.436" v="38" actId="20577"/>
          <ac:spMkLst>
            <pc:docMk/>
            <pc:sldMk cId="3798462903" sldId="270"/>
            <ac:spMk id="29" creationId="{922C9BCA-4576-2E06-54AE-12A902054706}"/>
          </ac:spMkLst>
        </pc:spChg>
        <pc:picChg chg="mod">
          <ac:chgData name="Clarisa López" userId="S::clarisa.lopez@uncuyo.edu.ar::452e0766-7337-42c4-ab1f-3915c7fe0949" providerId="AD" clId="Web-{38365A6A-8F79-99B9-F600-64B47A0EEE51}" dt="2026-08-03T13:01:35.905" v="35" actId="1076"/>
          <ac:picMkLst>
            <pc:docMk/>
            <pc:sldMk cId="3798462903" sldId="270"/>
            <ac:picMk id="28" creationId="{2501EF83-5039-D93B-11B6-93A2E638BCA5}"/>
          </ac:picMkLst>
        </pc:picChg>
      </pc:sldChg>
      <pc:sldChg chg="addSp delSp modSp new ord">
        <pc:chgData name="Clarisa López" userId="S::clarisa.lopez@uncuyo.edu.ar::452e0766-7337-42c4-ab1f-3915c7fe0949" providerId="AD" clId="Web-{38365A6A-8F79-99B9-F600-64B47A0EEE51}" dt="2026-08-03T14:11:14.333" v="403" actId="20577"/>
        <pc:sldMkLst>
          <pc:docMk/>
          <pc:sldMk cId="516414824" sldId="272"/>
        </pc:sldMkLst>
        <pc:spChg chg="del mod">
          <ac:chgData name="Clarisa López" userId="S::clarisa.lopez@uncuyo.edu.ar::452e0766-7337-42c4-ab1f-3915c7fe0949" providerId="AD" clId="Web-{38365A6A-8F79-99B9-F600-64B47A0EEE51}" dt="2026-08-03T13:54:56.876" v="326"/>
          <ac:spMkLst>
            <pc:docMk/>
            <pc:sldMk cId="516414824" sldId="272"/>
            <ac:spMk id="2" creationId="{43FDD8EC-90F9-A891-EEB0-951BED84C77C}"/>
          </ac:spMkLst>
        </pc:spChg>
        <pc:spChg chg="del mod">
          <ac:chgData name="Clarisa López" userId="S::clarisa.lopez@uncuyo.edu.ar::452e0766-7337-42c4-ab1f-3915c7fe0949" providerId="AD" clId="Web-{38365A6A-8F79-99B9-F600-64B47A0EEE51}" dt="2026-08-03T13:27:02.855" v="46"/>
          <ac:spMkLst>
            <pc:docMk/>
            <pc:sldMk cId="516414824" sldId="272"/>
            <ac:spMk id="3" creationId="{4B89EF05-BA60-3B94-0C3D-1A3D849F826E}"/>
          </ac:spMkLst>
        </pc:spChg>
        <pc:spChg chg="add del mod">
          <ac:chgData name="Clarisa López" userId="S::clarisa.lopez@uncuyo.edu.ar::452e0766-7337-42c4-ab1f-3915c7fe0949" providerId="AD" clId="Web-{38365A6A-8F79-99B9-F600-64B47A0EEE51}" dt="2026-08-03T13:27:29.996" v="48"/>
          <ac:spMkLst>
            <pc:docMk/>
            <pc:sldMk cId="516414824" sldId="272"/>
            <ac:spMk id="7" creationId="{41EB4A31-B475-A7CF-3C35-4F692B613FF7}"/>
          </ac:spMkLst>
        </pc:spChg>
        <pc:spChg chg="add mod">
          <ac:chgData name="Clarisa López" userId="S::clarisa.lopez@uncuyo.edu.ar::452e0766-7337-42c4-ab1f-3915c7fe0949" providerId="AD" clId="Web-{38365A6A-8F79-99B9-F600-64B47A0EEE51}" dt="2026-08-03T14:11:14.333" v="403" actId="20577"/>
          <ac:spMkLst>
            <pc:docMk/>
            <pc:sldMk cId="516414824" sldId="272"/>
            <ac:spMk id="10" creationId="{E04F7B74-ADEF-7944-9133-5EA18E13D6A9}"/>
          </ac:spMkLst>
        </pc:spChg>
        <pc:picChg chg="add del mod ord">
          <ac:chgData name="Clarisa López" userId="S::clarisa.lopez@uncuyo.edu.ar::452e0766-7337-42c4-ab1f-3915c7fe0949" providerId="AD" clId="Web-{38365A6A-8F79-99B9-F600-64B47A0EEE51}" dt="2026-08-03T13:27:08.121" v="47"/>
          <ac:picMkLst>
            <pc:docMk/>
            <pc:sldMk cId="516414824" sldId="272"/>
            <ac:picMk id="5" creationId="{02DF05F9-0CE7-FB41-8732-FCB150F85B20}"/>
          </ac:picMkLst>
        </pc:picChg>
        <pc:picChg chg="add del mod ord">
          <ac:chgData name="Clarisa López" userId="S::clarisa.lopez@uncuyo.edu.ar::452e0766-7337-42c4-ab1f-3915c7fe0949" providerId="AD" clId="Web-{38365A6A-8F79-99B9-F600-64B47A0EEE51}" dt="2026-08-03T13:27:53.871" v="52"/>
          <ac:picMkLst>
            <pc:docMk/>
            <pc:sldMk cId="516414824" sldId="272"/>
            <ac:picMk id="8" creationId="{FA16657D-2808-B118-A62D-897B6D33E1C9}"/>
          </ac:picMkLst>
        </pc:picChg>
        <pc:picChg chg="add del mod">
          <ac:chgData name="Clarisa López" userId="S::clarisa.lopez@uncuyo.edu.ar::452e0766-7337-42c4-ab1f-3915c7fe0949" providerId="AD" clId="Web-{38365A6A-8F79-99B9-F600-64B47A0EEE51}" dt="2026-08-03T13:54:47.923" v="324"/>
          <ac:picMkLst>
            <pc:docMk/>
            <pc:sldMk cId="516414824" sldId="272"/>
            <ac:picMk id="11" creationId="{0CE4C657-C102-9593-5CC3-D1562EEFED2B}"/>
          </ac:picMkLst>
        </pc:picChg>
        <pc:picChg chg="add del mod">
          <ac:chgData name="Clarisa López" userId="S::clarisa.lopez@uncuyo.edu.ar::452e0766-7337-42c4-ab1f-3915c7fe0949" providerId="AD" clId="Web-{38365A6A-8F79-99B9-F600-64B47A0EEE51}" dt="2026-08-03T13:55:21.689" v="329"/>
          <ac:picMkLst>
            <pc:docMk/>
            <pc:sldMk cId="516414824" sldId="272"/>
            <ac:picMk id="12" creationId="{30A6190A-7C15-5D00-872A-E6973A177801}"/>
          </ac:picMkLst>
        </pc:picChg>
        <pc:picChg chg="add mod">
          <ac:chgData name="Clarisa López" userId="S::clarisa.lopez@uncuyo.edu.ar::452e0766-7337-42c4-ab1f-3915c7fe0949" providerId="AD" clId="Web-{38365A6A-8F79-99B9-F600-64B47A0EEE51}" dt="2026-08-03T14:04:03.222" v="350" actId="1076"/>
          <ac:picMkLst>
            <pc:docMk/>
            <pc:sldMk cId="516414824" sldId="272"/>
            <ac:picMk id="13" creationId="{4E76EC0B-EB57-CD18-DD42-ABBEE0FB66E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589472-6651-4610-B191-969CC3F9F99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235D842-CC12-4FD8-85DF-7E05DF2FE7DA}">
      <dgm:prSet phldrT="[Texto]" phldr="0" custT="1"/>
      <dgm:spPr/>
      <dgm:t>
        <a:bodyPr/>
        <a:lstStyle/>
        <a:p>
          <a:pPr algn="ctr"/>
          <a:r>
            <a:rPr lang="es-ES" sz="2000" b="1" baseline="0">
              <a:solidFill>
                <a:schemeClr val="tx1"/>
              </a:solidFill>
              <a:latin typeface="Montserrat"/>
            </a:rPr>
            <a:t>Fuentes de información y participación de actores institucionales</a:t>
          </a:r>
          <a:endParaRPr lang="es-AR" sz="2000" b="1" baseline="0">
            <a:solidFill>
              <a:schemeClr val="tx1"/>
            </a:solidFill>
            <a:latin typeface="Montserrat"/>
          </a:endParaRPr>
        </a:p>
      </dgm:t>
    </dgm:pt>
    <dgm:pt modelId="{9A664F60-D086-4FF1-8151-D936627CCC79}" type="parTrans" cxnId="{9AB08F85-E973-43B6-8F8D-353695D1B771}">
      <dgm:prSet/>
      <dgm:spPr/>
      <dgm:t>
        <a:bodyPr/>
        <a:lstStyle/>
        <a:p>
          <a:endParaRPr lang="es-AR"/>
        </a:p>
      </dgm:t>
    </dgm:pt>
    <dgm:pt modelId="{B623ABDD-3BF0-425E-99AC-0CA454668EB5}" type="sibTrans" cxnId="{9AB08F85-E973-43B6-8F8D-353695D1B771}">
      <dgm:prSet/>
      <dgm:spPr/>
      <dgm:t>
        <a:bodyPr/>
        <a:lstStyle/>
        <a:p>
          <a:endParaRPr lang="es-AR"/>
        </a:p>
      </dgm:t>
    </dgm:pt>
    <dgm:pt modelId="{D8BFF84D-CD38-4242-A6D0-970F8DE77A13}">
      <dgm:prSet phldrT="[Texto]" phldr="0" custT="1"/>
      <dgm:spPr/>
      <dgm:t>
        <a:bodyPr/>
        <a:lstStyle/>
        <a:p>
          <a:r>
            <a:rPr lang="es-ES" sz="1600" b="1">
              <a:solidFill>
                <a:schemeClr val="tx1"/>
              </a:solidFill>
              <a:latin typeface="Montserrat"/>
            </a:rPr>
            <a:t>Enfoque participativo </a:t>
          </a:r>
          <a:r>
            <a:rPr lang="es-ES" sz="1600">
              <a:solidFill>
                <a:schemeClr val="tx1"/>
              </a:solidFill>
              <a:latin typeface="Montserrat"/>
            </a:rPr>
            <a:t>que integra múltiples actores institucionales (equipo TRACES Central, equipos TRACES facultades e institutos), estudiantes.</a:t>
          </a:r>
          <a:endParaRPr lang="es-AR" sz="1600">
            <a:solidFill>
              <a:schemeClr val="tx1"/>
            </a:solidFill>
            <a:latin typeface="Montserrat"/>
          </a:endParaRPr>
        </a:p>
      </dgm:t>
    </dgm:pt>
    <dgm:pt modelId="{CBD8598F-E7C1-4852-BCA6-B19CBA18A335}" type="parTrans" cxnId="{FCC0025B-BA5C-4951-AAE8-6D8CFA6CBBA1}">
      <dgm:prSet/>
      <dgm:spPr/>
      <dgm:t>
        <a:bodyPr/>
        <a:lstStyle/>
        <a:p>
          <a:endParaRPr lang="es-AR"/>
        </a:p>
      </dgm:t>
    </dgm:pt>
    <dgm:pt modelId="{CEE3D3D5-EAAA-4AF7-BFE8-69A7550B4467}" type="sibTrans" cxnId="{FCC0025B-BA5C-4951-AAE8-6D8CFA6CBBA1}">
      <dgm:prSet/>
      <dgm:spPr/>
      <dgm:t>
        <a:bodyPr/>
        <a:lstStyle/>
        <a:p>
          <a:endParaRPr lang="es-AR"/>
        </a:p>
      </dgm:t>
    </dgm:pt>
    <dgm:pt modelId="{C9BA58A3-A8CD-4083-98C2-D4646667F17B}">
      <dgm:prSet phldrT="[Texto]" phldr="0" custT="1"/>
      <dgm:spPr/>
      <dgm:t>
        <a:bodyPr/>
        <a:lstStyle/>
        <a:p>
          <a:r>
            <a:rPr lang="es-ES" sz="1600" b="1">
              <a:solidFill>
                <a:schemeClr val="tx1"/>
              </a:solidFill>
              <a:latin typeface="Montserrat"/>
            </a:rPr>
            <a:t>Guía autoevaluativa </a:t>
          </a:r>
          <a:r>
            <a:rPr lang="es-ES" sz="1600">
              <a:solidFill>
                <a:schemeClr val="tx1"/>
              </a:solidFill>
              <a:latin typeface="Montserrat"/>
            </a:rPr>
            <a:t>académica para relevar fortalezas, debilidades y propuestas en unidades académicas. </a:t>
          </a:r>
          <a:endParaRPr lang="es-AR" sz="1600">
            <a:solidFill>
              <a:schemeClr val="tx1"/>
            </a:solidFill>
            <a:latin typeface="Montserrat"/>
          </a:endParaRPr>
        </a:p>
      </dgm:t>
    </dgm:pt>
    <dgm:pt modelId="{C6F40C40-6745-47F5-BC40-CEF13E5483EC}" type="parTrans" cxnId="{DAF85EB8-6FE3-4274-AD57-AF3D0D678A95}">
      <dgm:prSet/>
      <dgm:spPr/>
      <dgm:t>
        <a:bodyPr/>
        <a:lstStyle/>
        <a:p>
          <a:endParaRPr lang="es-AR"/>
        </a:p>
      </dgm:t>
    </dgm:pt>
    <dgm:pt modelId="{B2362CA1-45CD-4693-B997-32925F44D20C}" type="sibTrans" cxnId="{DAF85EB8-6FE3-4274-AD57-AF3D0D678A95}">
      <dgm:prSet/>
      <dgm:spPr/>
      <dgm:t>
        <a:bodyPr/>
        <a:lstStyle/>
        <a:p>
          <a:endParaRPr lang="es-AR"/>
        </a:p>
      </dgm:t>
    </dgm:pt>
    <dgm:pt modelId="{0D79B46A-7FFD-4D0B-8EF0-5E40883A77B8}">
      <dgm:prSet phldrT="[Texto]" phldr="0" custT="1"/>
      <dgm:spPr/>
      <dgm:t>
        <a:bodyPr/>
        <a:lstStyle/>
        <a:p>
          <a:r>
            <a:rPr lang="es-ES" sz="1600" b="1">
              <a:solidFill>
                <a:schemeClr val="tx1"/>
              </a:solidFill>
              <a:latin typeface="Montserrat"/>
            </a:rPr>
            <a:t>Participación estudiantil </a:t>
          </a:r>
          <a:r>
            <a:rPr lang="es-ES" sz="1600">
              <a:solidFill>
                <a:schemeClr val="tx1"/>
              </a:solidFill>
              <a:latin typeface="Montserrat"/>
            </a:rPr>
            <a:t>en talleres que permitieron recopilar percepciones y valoraciones valiosas para el proyecto.</a:t>
          </a:r>
          <a:endParaRPr lang="es-AR" sz="1600">
            <a:solidFill>
              <a:schemeClr val="tx1"/>
            </a:solidFill>
            <a:latin typeface="Montserrat"/>
          </a:endParaRPr>
        </a:p>
      </dgm:t>
    </dgm:pt>
    <dgm:pt modelId="{297A489B-6A6B-4424-A69D-CE15D27C2E56}" type="parTrans" cxnId="{75652EBF-706F-450F-BB32-F356BA2056F8}">
      <dgm:prSet/>
      <dgm:spPr/>
      <dgm:t>
        <a:bodyPr/>
        <a:lstStyle/>
        <a:p>
          <a:endParaRPr lang="es-AR"/>
        </a:p>
      </dgm:t>
    </dgm:pt>
    <dgm:pt modelId="{8C0ECBE3-2B74-4A1B-A963-FB686893A772}" type="sibTrans" cxnId="{75652EBF-706F-450F-BB32-F356BA2056F8}">
      <dgm:prSet/>
      <dgm:spPr/>
      <dgm:t>
        <a:bodyPr/>
        <a:lstStyle/>
        <a:p>
          <a:endParaRPr lang="es-AR"/>
        </a:p>
      </dgm:t>
    </dgm:pt>
    <dgm:pt modelId="{0C7351B2-47B5-426B-B350-D2B0B40A8522}">
      <dgm:prSet phldrT="[Texto]" phldr="0" custT="1"/>
      <dgm:spPr/>
      <dgm:t>
        <a:bodyPr/>
        <a:lstStyle/>
        <a:p>
          <a:r>
            <a:rPr lang="es-ES" sz="1600" b="1">
              <a:solidFill>
                <a:schemeClr val="tx1"/>
              </a:solidFill>
              <a:latin typeface="Montserrat"/>
            </a:rPr>
            <a:t>Análisis multidimensional: </a:t>
          </a:r>
          <a:r>
            <a:rPr lang="es-ES" sz="1600">
              <a:solidFill>
                <a:schemeClr val="tx1"/>
              </a:solidFill>
              <a:latin typeface="Montserrat"/>
            </a:rPr>
            <a:t>aspectos administrativos, académicos y relacionales para una visión amplia y colaborativa.</a:t>
          </a:r>
          <a:endParaRPr lang="es-AR" sz="1600">
            <a:solidFill>
              <a:schemeClr val="tx1"/>
            </a:solidFill>
            <a:latin typeface="Montserrat"/>
          </a:endParaRPr>
        </a:p>
      </dgm:t>
    </dgm:pt>
    <dgm:pt modelId="{A6C60232-46FB-401F-9E57-7A67952CC0CF}" type="parTrans" cxnId="{239724D8-1D6B-4318-9679-A37EE9B9B0AC}">
      <dgm:prSet/>
      <dgm:spPr/>
      <dgm:t>
        <a:bodyPr/>
        <a:lstStyle/>
        <a:p>
          <a:endParaRPr lang="es-AR"/>
        </a:p>
      </dgm:t>
    </dgm:pt>
    <dgm:pt modelId="{46B00517-906B-4D1A-A155-D9588689C746}" type="sibTrans" cxnId="{239724D8-1D6B-4318-9679-A37EE9B9B0AC}">
      <dgm:prSet/>
      <dgm:spPr/>
      <dgm:t>
        <a:bodyPr/>
        <a:lstStyle/>
        <a:p>
          <a:endParaRPr lang="es-AR"/>
        </a:p>
      </dgm:t>
    </dgm:pt>
    <dgm:pt modelId="{6C065445-5E30-431D-9096-BA7E593677EB}" type="pres">
      <dgm:prSet presAssocID="{BF589472-6651-4610-B191-969CC3F9F993}" presName="composite" presStyleCnt="0">
        <dgm:presLayoutVars>
          <dgm:chMax val="1"/>
          <dgm:dir/>
          <dgm:resizeHandles val="exact"/>
        </dgm:presLayoutVars>
      </dgm:prSet>
      <dgm:spPr/>
    </dgm:pt>
    <dgm:pt modelId="{FEDDF56D-363E-42A8-BC3D-F47180596F58}" type="pres">
      <dgm:prSet presAssocID="{9235D842-CC12-4FD8-85DF-7E05DF2FE7DA}" presName="roof" presStyleLbl="dkBgShp" presStyleIdx="0" presStyleCnt="2"/>
      <dgm:spPr/>
    </dgm:pt>
    <dgm:pt modelId="{0CE5D424-1E27-459D-9D5C-9B27A30FEEE4}" type="pres">
      <dgm:prSet presAssocID="{9235D842-CC12-4FD8-85DF-7E05DF2FE7DA}" presName="pillars" presStyleCnt="0"/>
      <dgm:spPr/>
    </dgm:pt>
    <dgm:pt modelId="{B995B96E-ECBF-41F7-892B-701747BADCB4}" type="pres">
      <dgm:prSet presAssocID="{9235D842-CC12-4FD8-85DF-7E05DF2FE7DA}" presName="pillar1" presStyleLbl="node1" presStyleIdx="0" presStyleCnt="4">
        <dgm:presLayoutVars>
          <dgm:bulletEnabled val="1"/>
        </dgm:presLayoutVars>
      </dgm:prSet>
      <dgm:spPr/>
    </dgm:pt>
    <dgm:pt modelId="{61872AC5-A04D-4C2B-B27E-5986D6276106}" type="pres">
      <dgm:prSet presAssocID="{C9BA58A3-A8CD-4083-98C2-D4646667F17B}" presName="pillarX" presStyleLbl="node1" presStyleIdx="1" presStyleCnt="4">
        <dgm:presLayoutVars>
          <dgm:bulletEnabled val="1"/>
        </dgm:presLayoutVars>
      </dgm:prSet>
      <dgm:spPr/>
    </dgm:pt>
    <dgm:pt modelId="{260F5329-A544-4716-B0F7-E0931378F72A}" type="pres">
      <dgm:prSet presAssocID="{0D79B46A-7FFD-4D0B-8EF0-5E40883A77B8}" presName="pillarX" presStyleLbl="node1" presStyleIdx="2" presStyleCnt="4">
        <dgm:presLayoutVars>
          <dgm:bulletEnabled val="1"/>
        </dgm:presLayoutVars>
      </dgm:prSet>
      <dgm:spPr/>
    </dgm:pt>
    <dgm:pt modelId="{E78D7818-22AA-414B-95AC-847F4B862CE4}" type="pres">
      <dgm:prSet presAssocID="{0C7351B2-47B5-426B-B350-D2B0B40A8522}" presName="pillarX" presStyleLbl="node1" presStyleIdx="3" presStyleCnt="4">
        <dgm:presLayoutVars>
          <dgm:bulletEnabled val="1"/>
        </dgm:presLayoutVars>
      </dgm:prSet>
      <dgm:spPr/>
    </dgm:pt>
    <dgm:pt modelId="{4873DC35-0F95-472B-979C-570A84D44728}" type="pres">
      <dgm:prSet presAssocID="{9235D842-CC12-4FD8-85DF-7E05DF2FE7DA}" presName="base" presStyleLbl="dkBgShp" presStyleIdx="1" presStyleCnt="2"/>
      <dgm:spPr/>
    </dgm:pt>
  </dgm:ptLst>
  <dgm:cxnLst>
    <dgm:cxn modelId="{FCC0025B-BA5C-4951-AAE8-6D8CFA6CBBA1}" srcId="{9235D842-CC12-4FD8-85DF-7E05DF2FE7DA}" destId="{D8BFF84D-CD38-4242-A6D0-970F8DE77A13}" srcOrd="0" destOrd="0" parTransId="{CBD8598F-E7C1-4852-BCA6-B19CBA18A335}" sibTransId="{CEE3D3D5-EAAA-4AF7-BFE8-69A7550B4467}"/>
    <dgm:cxn modelId="{F9D3DA56-25DA-485D-8F86-9910AFA4F35C}" type="presOf" srcId="{D8BFF84D-CD38-4242-A6D0-970F8DE77A13}" destId="{B995B96E-ECBF-41F7-892B-701747BADCB4}" srcOrd="0" destOrd="0" presId="urn:microsoft.com/office/officeart/2005/8/layout/hList3"/>
    <dgm:cxn modelId="{9AB08F85-E973-43B6-8F8D-353695D1B771}" srcId="{BF589472-6651-4610-B191-969CC3F9F993}" destId="{9235D842-CC12-4FD8-85DF-7E05DF2FE7DA}" srcOrd="0" destOrd="0" parTransId="{9A664F60-D086-4FF1-8151-D936627CCC79}" sibTransId="{B623ABDD-3BF0-425E-99AC-0CA454668EB5}"/>
    <dgm:cxn modelId="{5856D491-B65A-4550-975A-131A039BABFC}" type="presOf" srcId="{9235D842-CC12-4FD8-85DF-7E05DF2FE7DA}" destId="{FEDDF56D-363E-42A8-BC3D-F47180596F58}" srcOrd="0" destOrd="0" presId="urn:microsoft.com/office/officeart/2005/8/layout/hList3"/>
    <dgm:cxn modelId="{2E9BE7A5-0D3B-4A4B-AD7A-A75229BF4D4B}" type="presOf" srcId="{BF589472-6651-4610-B191-969CC3F9F993}" destId="{6C065445-5E30-431D-9096-BA7E593677EB}" srcOrd="0" destOrd="0" presId="urn:microsoft.com/office/officeart/2005/8/layout/hList3"/>
    <dgm:cxn modelId="{ED8506AB-7214-42EE-97E8-A7A68423B3D1}" type="presOf" srcId="{0C7351B2-47B5-426B-B350-D2B0B40A8522}" destId="{E78D7818-22AA-414B-95AC-847F4B862CE4}" srcOrd="0" destOrd="0" presId="urn:microsoft.com/office/officeart/2005/8/layout/hList3"/>
    <dgm:cxn modelId="{25ACCCAC-7B4F-4DEE-AB37-B9755D200158}" type="presOf" srcId="{0D79B46A-7FFD-4D0B-8EF0-5E40883A77B8}" destId="{260F5329-A544-4716-B0F7-E0931378F72A}" srcOrd="0" destOrd="0" presId="urn:microsoft.com/office/officeart/2005/8/layout/hList3"/>
    <dgm:cxn modelId="{DAF85EB8-6FE3-4274-AD57-AF3D0D678A95}" srcId="{9235D842-CC12-4FD8-85DF-7E05DF2FE7DA}" destId="{C9BA58A3-A8CD-4083-98C2-D4646667F17B}" srcOrd="1" destOrd="0" parTransId="{C6F40C40-6745-47F5-BC40-CEF13E5483EC}" sibTransId="{B2362CA1-45CD-4693-B997-32925F44D20C}"/>
    <dgm:cxn modelId="{75652EBF-706F-450F-BB32-F356BA2056F8}" srcId="{9235D842-CC12-4FD8-85DF-7E05DF2FE7DA}" destId="{0D79B46A-7FFD-4D0B-8EF0-5E40883A77B8}" srcOrd="2" destOrd="0" parTransId="{297A489B-6A6B-4424-A69D-CE15D27C2E56}" sibTransId="{8C0ECBE3-2B74-4A1B-A963-FB686893A772}"/>
    <dgm:cxn modelId="{A5C80ECF-CEA9-4FDB-956F-DDAA573E2E64}" type="presOf" srcId="{C9BA58A3-A8CD-4083-98C2-D4646667F17B}" destId="{61872AC5-A04D-4C2B-B27E-5986D6276106}" srcOrd="0" destOrd="0" presId="urn:microsoft.com/office/officeart/2005/8/layout/hList3"/>
    <dgm:cxn modelId="{239724D8-1D6B-4318-9679-A37EE9B9B0AC}" srcId="{9235D842-CC12-4FD8-85DF-7E05DF2FE7DA}" destId="{0C7351B2-47B5-426B-B350-D2B0B40A8522}" srcOrd="3" destOrd="0" parTransId="{A6C60232-46FB-401F-9E57-7A67952CC0CF}" sibTransId="{46B00517-906B-4D1A-A155-D9588689C746}"/>
    <dgm:cxn modelId="{74C510C7-6EBA-481E-AB1E-F56084695C2C}" type="presParOf" srcId="{6C065445-5E30-431D-9096-BA7E593677EB}" destId="{FEDDF56D-363E-42A8-BC3D-F47180596F58}" srcOrd="0" destOrd="0" presId="urn:microsoft.com/office/officeart/2005/8/layout/hList3"/>
    <dgm:cxn modelId="{7C3C90E0-6D48-4114-AB6A-785F80FD99A9}" type="presParOf" srcId="{6C065445-5E30-431D-9096-BA7E593677EB}" destId="{0CE5D424-1E27-459D-9D5C-9B27A30FEEE4}" srcOrd="1" destOrd="0" presId="urn:microsoft.com/office/officeart/2005/8/layout/hList3"/>
    <dgm:cxn modelId="{C492E029-7655-433C-8B39-1A8DE4D02B66}" type="presParOf" srcId="{0CE5D424-1E27-459D-9D5C-9B27A30FEEE4}" destId="{B995B96E-ECBF-41F7-892B-701747BADCB4}" srcOrd="0" destOrd="0" presId="urn:microsoft.com/office/officeart/2005/8/layout/hList3"/>
    <dgm:cxn modelId="{90D63A5D-535D-4CB2-A7BB-D67538C9B374}" type="presParOf" srcId="{0CE5D424-1E27-459D-9D5C-9B27A30FEEE4}" destId="{61872AC5-A04D-4C2B-B27E-5986D6276106}" srcOrd="1" destOrd="0" presId="urn:microsoft.com/office/officeart/2005/8/layout/hList3"/>
    <dgm:cxn modelId="{C3148378-CEA4-4640-AD62-A5DB73C2A5C3}" type="presParOf" srcId="{0CE5D424-1E27-459D-9D5C-9B27A30FEEE4}" destId="{260F5329-A544-4716-B0F7-E0931378F72A}" srcOrd="2" destOrd="0" presId="urn:microsoft.com/office/officeart/2005/8/layout/hList3"/>
    <dgm:cxn modelId="{5A6750C9-6B92-46B3-9361-8AA8D78560A8}" type="presParOf" srcId="{0CE5D424-1E27-459D-9D5C-9B27A30FEEE4}" destId="{E78D7818-22AA-414B-95AC-847F4B862CE4}" srcOrd="3" destOrd="0" presId="urn:microsoft.com/office/officeart/2005/8/layout/hList3"/>
    <dgm:cxn modelId="{DEFD68A9-5965-477D-8F5E-7E08B01D0BC8}" type="presParOf" srcId="{6C065445-5E30-431D-9096-BA7E593677EB}" destId="{4873DC35-0F95-472B-979C-570A84D4472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86E9FA-607E-45EB-8F60-95145EF7560B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D40360A-4603-40DE-A842-D77CC23F7B7E}">
      <dgm:prSet phldrT="[Texto]" phldr="0"/>
      <dgm:spPr/>
      <dgm:t>
        <a:bodyPr/>
        <a:lstStyle/>
        <a:p>
          <a:r>
            <a:rPr lang="es-ES" sz="1100">
              <a:solidFill>
                <a:schemeClr val="bg1"/>
              </a:solidFill>
              <a:latin typeface="Calibri" panose="020F0502020204030204"/>
            </a:rPr>
            <a:t>Brechas de congruencia</a:t>
          </a:r>
          <a:endParaRPr lang="en-US" sz="1100">
            <a:solidFill>
              <a:schemeClr val="bg1"/>
            </a:solidFill>
            <a:latin typeface="Calibri" panose="020F0502020204030204"/>
          </a:endParaRPr>
        </a:p>
      </dgm:t>
    </dgm:pt>
    <dgm:pt modelId="{837F5FF7-20BB-40E8-8EAC-42F6F466BA09}" type="parTrans" cxnId="{8F283E3B-1E51-42E6-94B5-C296E4683846}">
      <dgm:prSet/>
      <dgm:spPr/>
      <dgm:t>
        <a:bodyPr/>
        <a:lstStyle/>
        <a:p>
          <a:endParaRPr lang="es-ES"/>
        </a:p>
      </dgm:t>
    </dgm:pt>
    <dgm:pt modelId="{F0E963F4-4511-43DF-A907-EA0612D102B6}" type="sibTrans" cxnId="{8F283E3B-1E51-42E6-94B5-C296E4683846}">
      <dgm:prSet/>
      <dgm:spPr/>
      <dgm:t>
        <a:bodyPr/>
        <a:lstStyle/>
        <a:p>
          <a:endParaRPr lang="es-ES"/>
        </a:p>
      </dgm:t>
    </dgm:pt>
    <dgm:pt modelId="{A3953311-E34F-4472-9C0A-76927C3132A8}">
      <dgm:prSet phldrT="[Texto]" phldr="0" custT="1"/>
      <dgm:spPr/>
      <dgm:t>
        <a:bodyPr/>
        <a:lstStyle/>
        <a:p>
          <a:pPr rtl="0"/>
          <a:r>
            <a:rPr lang="es-ES" sz="1600" dirty="0">
              <a:latin typeface="Calibri" panose="020F0502020204030204"/>
            </a:rPr>
            <a:t>Disociación entre los objetivos y los recursos asignados. </a:t>
          </a:r>
          <a:endParaRPr lang="es-ES" sz="1600" dirty="0"/>
        </a:p>
      </dgm:t>
    </dgm:pt>
    <dgm:pt modelId="{C23CD814-901F-47D3-95F2-157A657C26AF}" type="parTrans" cxnId="{C21EDFA9-7583-4F0F-A94C-454F9822ED95}">
      <dgm:prSet/>
      <dgm:spPr/>
      <dgm:t>
        <a:bodyPr/>
        <a:lstStyle/>
        <a:p>
          <a:endParaRPr lang="es-ES"/>
        </a:p>
      </dgm:t>
    </dgm:pt>
    <dgm:pt modelId="{6D4B9606-6038-422E-8E14-4DF72D04BA51}" type="sibTrans" cxnId="{C21EDFA9-7583-4F0F-A94C-454F9822ED95}">
      <dgm:prSet/>
      <dgm:spPr/>
      <dgm:t>
        <a:bodyPr/>
        <a:lstStyle/>
        <a:p>
          <a:endParaRPr lang="es-ES"/>
        </a:p>
      </dgm:t>
    </dgm:pt>
    <dgm:pt modelId="{1ECA48C6-C44E-4C86-A739-091C59C12651}">
      <dgm:prSet phldrT="[Texto]" phldr="0"/>
      <dgm:spPr/>
      <dgm:t>
        <a:bodyPr/>
        <a:lstStyle/>
        <a:p>
          <a:pPr rtl="0"/>
          <a:r>
            <a:rPr lang="es-ES">
              <a:latin typeface="Calibri" panose="020F0502020204030204"/>
            </a:rPr>
            <a:t>Brechas </a:t>
          </a:r>
          <a:r>
            <a:rPr lang="es-ES" sz="1100">
              <a:latin typeface="Calibri" panose="020F0502020204030204"/>
            </a:rPr>
            <a:t>de implementación</a:t>
          </a:r>
          <a:endParaRPr lang="es-ES" sz="1100"/>
        </a:p>
      </dgm:t>
    </dgm:pt>
    <dgm:pt modelId="{B9BB28A1-448C-4DCE-A990-E5B68DAF3DB8}" type="parTrans" cxnId="{DCDA0F28-10A6-42CF-A1B1-306FD8F12DD7}">
      <dgm:prSet/>
      <dgm:spPr/>
      <dgm:t>
        <a:bodyPr/>
        <a:lstStyle/>
        <a:p>
          <a:endParaRPr lang="es-ES"/>
        </a:p>
      </dgm:t>
    </dgm:pt>
    <dgm:pt modelId="{092DFC1B-2710-4829-8300-A71DB29DC0BF}" type="sibTrans" cxnId="{DCDA0F28-10A6-42CF-A1B1-306FD8F12DD7}">
      <dgm:prSet/>
      <dgm:spPr/>
      <dgm:t>
        <a:bodyPr/>
        <a:lstStyle/>
        <a:p>
          <a:endParaRPr lang="es-ES"/>
        </a:p>
      </dgm:t>
    </dgm:pt>
    <dgm:pt modelId="{97F248C6-CD28-4FCD-B13A-07EF3E6FB810}">
      <dgm:prSet phldrT="[Texto]" phldr="0" custT="1"/>
      <dgm:spPr/>
      <dgm:t>
        <a:bodyPr/>
        <a:lstStyle/>
        <a:p>
          <a:pPr rtl="0"/>
          <a:r>
            <a:rPr lang="es-ES" sz="1600" dirty="0">
              <a:latin typeface="+mn-lt"/>
            </a:rPr>
            <a:t> </a:t>
          </a:r>
          <a:r>
            <a:rPr lang="es-ES" sz="1600" dirty="0">
              <a:latin typeface="+mn-lt"/>
              <a:ea typeface="Calibri"/>
              <a:cs typeface="Calibri"/>
            </a:rPr>
            <a:t>P</a:t>
          </a:r>
          <a:r>
            <a:rPr lang="es-AR" sz="1600" dirty="0" err="1">
              <a:latin typeface="+mn-lt"/>
            </a:rPr>
            <a:t>roblemas</a:t>
          </a:r>
          <a:r>
            <a:rPr lang="es-AR" sz="1600" dirty="0">
              <a:latin typeface="+mn-lt"/>
            </a:rPr>
            <a:t> de articulación entre actores institucionales.</a:t>
          </a:r>
        </a:p>
      </dgm:t>
    </dgm:pt>
    <dgm:pt modelId="{0E45181D-55EE-4279-96A6-C00D4605C093}" type="parTrans" cxnId="{853CCE00-CFEF-4D1E-8E59-75465FF58BA0}">
      <dgm:prSet/>
      <dgm:spPr/>
      <dgm:t>
        <a:bodyPr/>
        <a:lstStyle/>
        <a:p>
          <a:endParaRPr lang="es-ES"/>
        </a:p>
      </dgm:t>
    </dgm:pt>
    <dgm:pt modelId="{0C992EC9-D443-436D-B21B-F8D09C2E4827}" type="sibTrans" cxnId="{853CCE00-CFEF-4D1E-8E59-75465FF58BA0}">
      <dgm:prSet/>
      <dgm:spPr/>
      <dgm:t>
        <a:bodyPr/>
        <a:lstStyle/>
        <a:p>
          <a:endParaRPr lang="es-ES"/>
        </a:p>
      </dgm:t>
    </dgm:pt>
    <dgm:pt modelId="{51103597-B169-4D8B-B406-CFF9188EB2D9}">
      <dgm:prSet phldrT="[Texto]" phldr="0"/>
      <dgm:spPr/>
      <dgm:t>
        <a:bodyPr/>
        <a:lstStyle/>
        <a:p>
          <a:pPr rtl="0"/>
          <a:r>
            <a:rPr lang="es-ES">
              <a:latin typeface="Calibri" panose="020F0502020204030204"/>
            </a:rPr>
            <a:t>Brecha de pertinencia </a:t>
          </a:r>
          <a:endParaRPr lang="es-ES"/>
        </a:p>
      </dgm:t>
    </dgm:pt>
    <dgm:pt modelId="{23F95EAD-CDCC-4DF6-8594-D637532BE96F}" type="parTrans" cxnId="{801CA822-DC83-4A7A-AF96-6565A03FD029}">
      <dgm:prSet/>
      <dgm:spPr/>
      <dgm:t>
        <a:bodyPr/>
        <a:lstStyle/>
        <a:p>
          <a:endParaRPr lang="es-ES"/>
        </a:p>
      </dgm:t>
    </dgm:pt>
    <dgm:pt modelId="{C92550F3-47DA-40A5-ADE2-54120D7D37E0}" type="sibTrans" cxnId="{801CA822-DC83-4A7A-AF96-6565A03FD029}">
      <dgm:prSet/>
      <dgm:spPr/>
      <dgm:t>
        <a:bodyPr/>
        <a:lstStyle/>
        <a:p>
          <a:endParaRPr lang="es-ES"/>
        </a:p>
      </dgm:t>
    </dgm:pt>
    <dgm:pt modelId="{5496CEB2-6E9E-4616-8CA6-978539D65C19}">
      <dgm:prSet phldrT="[Texto]" phldr="0"/>
      <dgm:spPr/>
      <dgm:t>
        <a:bodyPr/>
        <a:lstStyle/>
        <a:p>
          <a:pPr rtl="0"/>
          <a:r>
            <a:rPr lang="es-AR" sz="1600" dirty="0">
              <a:latin typeface="+mn-lt"/>
            </a:rPr>
            <a:t> No hay Indicadores de resultados, pero si de actividades.</a:t>
          </a:r>
        </a:p>
      </dgm:t>
    </dgm:pt>
    <dgm:pt modelId="{E4899930-5D65-4E5A-85FF-7BCEF3C0DF39}" type="parTrans" cxnId="{E38C0929-A368-488F-8AA2-A699C9A199AB}">
      <dgm:prSet/>
      <dgm:spPr/>
      <dgm:t>
        <a:bodyPr/>
        <a:lstStyle/>
        <a:p>
          <a:endParaRPr lang="es-AR"/>
        </a:p>
      </dgm:t>
    </dgm:pt>
    <dgm:pt modelId="{1D3D0EF2-DDDE-49A1-9D60-193A544B4090}" type="sibTrans" cxnId="{E38C0929-A368-488F-8AA2-A699C9A199AB}">
      <dgm:prSet/>
      <dgm:spPr/>
      <dgm:t>
        <a:bodyPr/>
        <a:lstStyle/>
        <a:p>
          <a:endParaRPr lang="es-AR"/>
        </a:p>
      </dgm:t>
    </dgm:pt>
    <dgm:pt modelId="{5C19F4E6-CC7B-49CC-BE34-662BD8733B2F}">
      <dgm:prSet phldrT="[Texto]" phldr="0"/>
      <dgm:spPr/>
      <dgm:t>
        <a:bodyPr/>
        <a:lstStyle/>
        <a:p>
          <a:pPr rtl="0"/>
          <a:r>
            <a:rPr lang="es-AR" sz="1600" dirty="0">
              <a:latin typeface="+mn-lt"/>
            </a:rPr>
            <a:t>Estrategias reducidas a las tutorías. </a:t>
          </a:r>
        </a:p>
      </dgm:t>
    </dgm:pt>
    <dgm:pt modelId="{3DF878DD-E4A7-4217-9FE7-9AC9F17041FC}" type="parTrans" cxnId="{21B0D30A-1E78-4EE8-8F93-AF8BB8B0E923}">
      <dgm:prSet/>
      <dgm:spPr/>
      <dgm:t>
        <a:bodyPr/>
        <a:lstStyle/>
        <a:p>
          <a:endParaRPr lang="es-AR"/>
        </a:p>
      </dgm:t>
    </dgm:pt>
    <dgm:pt modelId="{E47F995E-61DC-4808-AE19-E2C3D89281A5}" type="sibTrans" cxnId="{21B0D30A-1E78-4EE8-8F93-AF8BB8B0E923}">
      <dgm:prSet/>
      <dgm:spPr/>
      <dgm:t>
        <a:bodyPr/>
        <a:lstStyle/>
        <a:p>
          <a:endParaRPr lang="es-AR"/>
        </a:p>
      </dgm:t>
    </dgm:pt>
    <dgm:pt modelId="{ED70A12D-D925-4158-878E-1236F709B96B}">
      <dgm:prSet phldrT="[Texto]" phldr="0" custT="1"/>
      <dgm:spPr/>
      <dgm:t>
        <a:bodyPr/>
        <a:lstStyle/>
        <a:p>
          <a:pPr rtl="0"/>
          <a:r>
            <a:rPr lang="es-ES" sz="1600" dirty="0">
              <a:latin typeface="Calibri" panose="020F0502020204030204"/>
            </a:rPr>
            <a:t>Se sugiere re definir el diseño y la actualización el diagnóstico.</a:t>
          </a:r>
          <a:endParaRPr lang="es-ES" sz="1600" dirty="0"/>
        </a:p>
      </dgm:t>
    </dgm:pt>
    <dgm:pt modelId="{97488736-C6FA-4E93-BDDE-9ADF102BFEB7}" type="parTrans" cxnId="{8F711F48-E719-4C6C-892E-ECD52F30A768}">
      <dgm:prSet/>
      <dgm:spPr/>
      <dgm:t>
        <a:bodyPr/>
        <a:lstStyle/>
        <a:p>
          <a:endParaRPr lang="es-AR"/>
        </a:p>
      </dgm:t>
    </dgm:pt>
    <dgm:pt modelId="{DE02D4CA-38BD-420C-B51F-B78E0AE35C43}" type="sibTrans" cxnId="{8F711F48-E719-4C6C-892E-ECD52F30A768}">
      <dgm:prSet/>
      <dgm:spPr/>
      <dgm:t>
        <a:bodyPr/>
        <a:lstStyle/>
        <a:p>
          <a:endParaRPr lang="es-AR"/>
        </a:p>
      </dgm:t>
    </dgm:pt>
    <dgm:pt modelId="{465ED200-8FAE-44A8-895E-E4145364FAD9}">
      <dgm:prSet phldrT="[Texto]" phldr="0" custT="1"/>
      <dgm:spPr/>
      <dgm:t>
        <a:bodyPr/>
        <a:lstStyle/>
        <a:p>
          <a:pPr rtl="0"/>
          <a:r>
            <a:rPr lang="es-ES" sz="1600" dirty="0">
              <a:latin typeface="Calibri" panose="020F0502020204030204"/>
            </a:rPr>
            <a:t>Fue pertinente inicialmente.</a:t>
          </a:r>
        </a:p>
      </dgm:t>
    </dgm:pt>
    <dgm:pt modelId="{48B09065-9C19-4FBF-8080-C7C633819975}" type="parTrans" cxnId="{C13F9A6F-3ED3-4292-89E0-B16CED7F4732}">
      <dgm:prSet/>
      <dgm:spPr/>
      <dgm:t>
        <a:bodyPr/>
        <a:lstStyle/>
        <a:p>
          <a:endParaRPr lang="es-AR"/>
        </a:p>
      </dgm:t>
    </dgm:pt>
    <dgm:pt modelId="{3F7812F7-64F9-41B4-A22F-EBF3BA04E870}" type="sibTrans" cxnId="{C13F9A6F-3ED3-4292-89E0-B16CED7F4732}">
      <dgm:prSet/>
      <dgm:spPr/>
      <dgm:t>
        <a:bodyPr/>
        <a:lstStyle/>
        <a:p>
          <a:endParaRPr lang="es-AR"/>
        </a:p>
      </dgm:t>
    </dgm:pt>
    <dgm:pt modelId="{EE792E69-3D98-48DE-9470-A7825E4B6A97}">
      <dgm:prSet phldrT="[Texto]" phldr="0"/>
      <dgm:spPr/>
      <dgm:t>
        <a:bodyPr/>
        <a:lstStyle/>
        <a:p>
          <a:pPr rtl="0"/>
          <a:endParaRPr lang="es-ES" sz="1800">
            <a:latin typeface="Calibri" panose="020F0502020204030204"/>
          </a:endParaRPr>
        </a:p>
      </dgm:t>
    </dgm:pt>
    <dgm:pt modelId="{03C649B6-5B3E-4D9F-A341-5835BD9BC3B6}" type="parTrans" cxnId="{8F4880EC-499A-459F-908A-712ECE625C25}">
      <dgm:prSet/>
      <dgm:spPr/>
      <dgm:t>
        <a:bodyPr/>
        <a:lstStyle/>
        <a:p>
          <a:endParaRPr lang="es-AR"/>
        </a:p>
      </dgm:t>
    </dgm:pt>
    <dgm:pt modelId="{9CA420FC-070D-4C63-935C-E8C42A4E4350}" type="sibTrans" cxnId="{8F4880EC-499A-459F-908A-712ECE625C25}">
      <dgm:prSet/>
      <dgm:spPr/>
      <dgm:t>
        <a:bodyPr/>
        <a:lstStyle/>
        <a:p>
          <a:endParaRPr lang="es-AR"/>
        </a:p>
      </dgm:t>
    </dgm:pt>
    <dgm:pt modelId="{46750C86-5D23-45DD-B5A3-F6575A46BD46}" type="pres">
      <dgm:prSet presAssocID="{C886E9FA-607E-45EB-8F60-95145EF7560B}" presName="Name0" presStyleCnt="0">
        <dgm:presLayoutVars>
          <dgm:dir/>
          <dgm:animLvl val="lvl"/>
          <dgm:resizeHandles val="exact"/>
        </dgm:presLayoutVars>
      </dgm:prSet>
      <dgm:spPr/>
    </dgm:pt>
    <dgm:pt modelId="{CEE79917-2C19-4B5C-95B9-3BF097C6EC20}" type="pres">
      <dgm:prSet presAssocID="{C886E9FA-607E-45EB-8F60-95145EF7560B}" presName="tSp" presStyleCnt="0"/>
      <dgm:spPr/>
    </dgm:pt>
    <dgm:pt modelId="{3109EE67-C8F1-4097-9B79-EC577FA0AA5F}" type="pres">
      <dgm:prSet presAssocID="{C886E9FA-607E-45EB-8F60-95145EF7560B}" presName="bSp" presStyleCnt="0"/>
      <dgm:spPr/>
    </dgm:pt>
    <dgm:pt modelId="{9267ADDB-9548-4673-A7FC-37FF135B9FFE}" type="pres">
      <dgm:prSet presAssocID="{C886E9FA-607E-45EB-8F60-95145EF7560B}" presName="process" presStyleCnt="0"/>
      <dgm:spPr/>
    </dgm:pt>
    <dgm:pt modelId="{D0EA1242-3CFF-4E76-952C-AF2389A53321}" type="pres">
      <dgm:prSet presAssocID="{3D40360A-4603-40DE-A842-D77CC23F7B7E}" presName="composite1" presStyleCnt="0"/>
      <dgm:spPr/>
    </dgm:pt>
    <dgm:pt modelId="{F687B9D1-4DBE-4DE2-99B1-F935E45649F6}" type="pres">
      <dgm:prSet presAssocID="{3D40360A-4603-40DE-A842-D77CC23F7B7E}" presName="dummyNode1" presStyleLbl="node1" presStyleIdx="0" presStyleCnt="3"/>
      <dgm:spPr/>
    </dgm:pt>
    <dgm:pt modelId="{BE49787E-13E6-4C67-91E1-F3B68BE67972}" type="pres">
      <dgm:prSet presAssocID="{3D40360A-4603-40DE-A842-D77CC23F7B7E}" presName="childNode1" presStyleLbl="bgAcc1" presStyleIdx="0" presStyleCnt="3">
        <dgm:presLayoutVars>
          <dgm:bulletEnabled val="1"/>
        </dgm:presLayoutVars>
      </dgm:prSet>
      <dgm:spPr/>
    </dgm:pt>
    <dgm:pt modelId="{1AA03676-F3BB-4C3A-BC68-A351A5CA9578}" type="pres">
      <dgm:prSet presAssocID="{3D40360A-4603-40DE-A842-D77CC23F7B7E}" presName="childNode1tx" presStyleLbl="bgAcc1" presStyleIdx="0" presStyleCnt="3">
        <dgm:presLayoutVars>
          <dgm:bulletEnabled val="1"/>
        </dgm:presLayoutVars>
      </dgm:prSet>
      <dgm:spPr/>
    </dgm:pt>
    <dgm:pt modelId="{21E029CE-CAD9-4E34-A49F-C8144FC9263B}" type="pres">
      <dgm:prSet presAssocID="{3D40360A-4603-40DE-A842-D77CC23F7B7E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9FFE3ABA-813C-4A05-BFAC-7CAC661D6D02}" type="pres">
      <dgm:prSet presAssocID="{3D40360A-4603-40DE-A842-D77CC23F7B7E}" presName="connSite1" presStyleCnt="0"/>
      <dgm:spPr/>
    </dgm:pt>
    <dgm:pt modelId="{CA007F3D-415D-4F38-9C08-5600D2783E95}" type="pres">
      <dgm:prSet presAssocID="{F0E963F4-4511-43DF-A907-EA0612D102B6}" presName="Name9" presStyleLbl="sibTrans2D1" presStyleIdx="0" presStyleCnt="2"/>
      <dgm:spPr/>
    </dgm:pt>
    <dgm:pt modelId="{8DB2B90F-1D0C-4998-AF3A-5358CDF1DE39}" type="pres">
      <dgm:prSet presAssocID="{1ECA48C6-C44E-4C86-A739-091C59C12651}" presName="composite2" presStyleCnt="0"/>
      <dgm:spPr/>
    </dgm:pt>
    <dgm:pt modelId="{890B35B1-8B6A-455A-80F3-09274C3B250B}" type="pres">
      <dgm:prSet presAssocID="{1ECA48C6-C44E-4C86-A739-091C59C12651}" presName="dummyNode2" presStyleLbl="node1" presStyleIdx="0" presStyleCnt="3"/>
      <dgm:spPr/>
    </dgm:pt>
    <dgm:pt modelId="{E5FC7F44-59BE-42F1-9AF3-4A65AFDB03BF}" type="pres">
      <dgm:prSet presAssocID="{1ECA48C6-C44E-4C86-A739-091C59C12651}" presName="childNode2" presStyleLbl="bgAcc1" presStyleIdx="1" presStyleCnt="3">
        <dgm:presLayoutVars>
          <dgm:bulletEnabled val="1"/>
        </dgm:presLayoutVars>
      </dgm:prSet>
      <dgm:spPr/>
    </dgm:pt>
    <dgm:pt modelId="{4BB09F70-02AB-4597-9E9B-E5C06B16D710}" type="pres">
      <dgm:prSet presAssocID="{1ECA48C6-C44E-4C86-A739-091C59C12651}" presName="childNode2tx" presStyleLbl="bgAcc1" presStyleIdx="1" presStyleCnt="3">
        <dgm:presLayoutVars>
          <dgm:bulletEnabled val="1"/>
        </dgm:presLayoutVars>
      </dgm:prSet>
      <dgm:spPr/>
    </dgm:pt>
    <dgm:pt modelId="{3D846501-8E4F-40F2-8DB7-A711867AEE79}" type="pres">
      <dgm:prSet presAssocID="{1ECA48C6-C44E-4C86-A739-091C59C12651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3A0DFCD4-941E-4EDD-A1D7-672F12B79C06}" type="pres">
      <dgm:prSet presAssocID="{1ECA48C6-C44E-4C86-A739-091C59C12651}" presName="connSite2" presStyleCnt="0"/>
      <dgm:spPr/>
    </dgm:pt>
    <dgm:pt modelId="{0C8827BD-1D8F-4CAA-8574-713BB82B5A5B}" type="pres">
      <dgm:prSet presAssocID="{092DFC1B-2710-4829-8300-A71DB29DC0BF}" presName="Name18" presStyleLbl="sibTrans2D1" presStyleIdx="1" presStyleCnt="2"/>
      <dgm:spPr/>
    </dgm:pt>
    <dgm:pt modelId="{17786D44-AAB7-4EB4-B629-669D0B8C8FD9}" type="pres">
      <dgm:prSet presAssocID="{51103597-B169-4D8B-B406-CFF9188EB2D9}" presName="composite1" presStyleCnt="0"/>
      <dgm:spPr/>
    </dgm:pt>
    <dgm:pt modelId="{C93A6F44-56C1-414E-A1A3-62AFE4C3DFE2}" type="pres">
      <dgm:prSet presAssocID="{51103597-B169-4D8B-B406-CFF9188EB2D9}" presName="dummyNode1" presStyleLbl="node1" presStyleIdx="1" presStyleCnt="3"/>
      <dgm:spPr/>
    </dgm:pt>
    <dgm:pt modelId="{79AF841F-C92D-49BF-BD5A-655728E484D7}" type="pres">
      <dgm:prSet presAssocID="{51103597-B169-4D8B-B406-CFF9188EB2D9}" presName="childNode1" presStyleLbl="bgAcc1" presStyleIdx="2" presStyleCnt="3">
        <dgm:presLayoutVars>
          <dgm:bulletEnabled val="1"/>
        </dgm:presLayoutVars>
      </dgm:prSet>
      <dgm:spPr/>
    </dgm:pt>
    <dgm:pt modelId="{B2E40EC4-1A5A-4764-9646-455193452A6A}" type="pres">
      <dgm:prSet presAssocID="{51103597-B169-4D8B-B406-CFF9188EB2D9}" presName="childNode1tx" presStyleLbl="bgAcc1" presStyleIdx="2" presStyleCnt="3">
        <dgm:presLayoutVars>
          <dgm:bulletEnabled val="1"/>
        </dgm:presLayoutVars>
      </dgm:prSet>
      <dgm:spPr/>
    </dgm:pt>
    <dgm:pt modelId="{374DE1AE-63E4-49A6-8D06-D4B5C00867CC}" type="pres">
      <dgm:prSet presAssocID="{51103597-B169-4D8B-B406-CFF9188EB2D9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3DF346EC-C110-42E2-B7C7-8E8F0F33ADA3}" type="pres">
      <dgm:prSet presAssocID="{51103597-B169-4D8B-B406-CFF9188EB2D9}" presName="connSite1" presStyleCnt="0"/>
      <dgm:spPr/>
    </dgm:pt>
  </dgm:ptLst>
  <dgm:cxnLst>
    <dgm:cxn modelId="{853CCE00-CFEF-4D1E-8E59-75465FF58BA0}" srcId="{1ECA48C6-C44E-4C86-A739-091C59C12651}" destId="{97F248C6-CD28-4FCD-B13A-07EF3E6FB810}" srcOrd="0" destOrd="0" parTransId="{0E45181D-55EE-4279-96A6-C00D4605C093}" sibTransId="{0C992EC9-D443-436D-B21B-F8D09C2E4827}"/>
    <dgm:cxn modelId="{21B0D30A-1E78-4EE8-8F93-AF8BB8B0E923}" srcId="{1ECA48C6-C44E-4C86-A739-091C59C12651}" destId="{5C19F4E6-CC7B-49CC-BE34-662BD8733B2F}" srcOrd="2" destOrd="0" parTransId="{3DF878DD-E4A7-4217-9FE7-9AC9F17041FC}" sibTransId="{E47F995E-61DC-4808-AE19-E2C3D89281A5}"/>
    <dgm:cxn modelId="{E4D24411-552B-409E-9060-DD5C8BD42F06}" type="presOf" srcId="{5C19F4E6-CC7B-49CC-BE34-662BD8733B2F}" destId="{E5FC7F44-59BE-42F1-9AF3-4A65AFDB03BF}" srcOrd="0" destOrd="2" presId="urn:microsoft.com/office/officeart/2005/8/layout/hProcess4"/>
    <dgm:cxn modelId="{AE877C22-CD0A-483B-B535-68AC85A99F27}" type="presOf" srcId="{97F248C6-CD28-4FCD-B13A-07EF3E6FB810}" destId="{E5FC7F44-59BE-42F1-9AF3-4A65AFDB03BF}" srcOrd="0" destOrd="0" presId="urn:microsoft.com/office/officeart/2005/8/layout/hProcess4"/>
    <dgm:cxn modelId="{801CA822-DC83-4A7A-AF96-6565A03FD029}" srcId="{C886E9FA-607E-45EB-8F60-95145EF7560B}" destId="{51103597-B169-4D8B-B406-CFF9188EB2D9}" srcOrd="2" destOrd="0" parTransId="{23F95EAD-CDCC-4DF6-8594-D637532BE96F}" sibTransId="{C92550F3-47DA-40A5-ADE2-54120D7D37E0}"/>
    <dgm:cxn modelId="{B937E324-D051-45B6-A807-5359A3528F51}" type="presOf" srcId="{C886E9FA-607E-45EB-8F60-95145EF7560B}" destId="{46750C86-5D23-45DD-B5A3-F6575A46BD46}" srcOrd="0" destOrd="0" presId="urn:microsoft.com/office/officeart/2005/8/layout/hProcess4"/>
    <dgm:cxn modelId="{DCDA0F28-10A6-42CF-A1B1-306FD8F12DD7}" srcId="{C886E9FA-607E-45EB-8F60-95145EF7560B}" destId="{1ECA48C6-C44E-4C86-A739-091C59C12651}" srcOrd="1" destOrd="0" parTransId="{B9BB28A1-448C-4DCE-A990-E5B68DAF3DB8}" sibTransId="{092DFC1B-2710-4829-8300-A71DB29DC0BF}"/>
    <dgm:cxn modelId="{E38C0929-A368-488F-8AA2-A699C9A199AB}" srcId="{1ECA48C6-C44E-4C86-A739-091C59C12651}" destId="{5496CEB2-6E9E-4616-8CA6-978539D65C19}" srcOrd="1" destOrd="0" parTransId="{E4899930-5D65-4E5A-85FF-7BCEF3C0DF39}" sibTransId="{1D3D0EF2-DDDE-49A1-9D60-193A544B4090}"/>
    <dgm:cxn modelId="{8F283E3B-1E51-42E6-94B5-C296E4683846}" srcId="{C886E9FA-607E-45EB-8F60-95145EF7560B}" destId="{3D40360A-4603-40DE-A842-D77CC23F7B7E}" srcOrd="0" destOrd="0" parTransId="{837F5FF7-20BB-40E8-8EAC-42F6F466BA09}" sibTransId="{F0E963F4-4511-43DF-A907-EA0612D102B6}"/>
    <dgm:cxn modelId="{B9F8BA3C-91B5-448D-A438-269DD0416514}" type="presOf" srcId="{092DFC1B-2710-4829-8300-A71DB29DC0BF}" destId="{0C8827BD-1D8F-4CAA-8574-713BB82B5A5B}" srcOrd="0" destOrd="0" presId="urn:microsoft.com/office/officeart/2005/8/layout/hProcess4"/>
    <dgm:cxn modelId="{8F711F48-E719-4C6C-892E-ECD52F30A768}" srcId="{51103597-B169-4D8B-B406-CFF9188EB2D9}" destId="{ED70A12D-D925-4158-878E-1236F709B96B}" srcOrd="1" destOrd="0" parTransId="{97488736-C6FA-4E93-BDDE-9ADF102BFEB7}" sibTransId="{DE02D4CA-38BD-420C-B51F-B78E0AE35C43}"/>
    <dgm:cxn modelId="{130D176B-3FAF-4292-8E2D-1FDDBDD88ADE}" type="presOf" srcId="{ED70A12D-D925-4158-878E-1236F709B96B}" destId="{B2E40EC4-1A5A-4764-9646-455193452A6A}" srcOrd="1" destOrd="1" presId="urn:microsoft.com/office/officeart/2005/8/layout/hProcess4"/>
    <dgm:cxn modelId="{BB04F54D-F46F-4CB4-84A0-7E86F56B9D9F}" type="presOf" srcId="{A3953311-E34F-4472-9C0A-76927C3132A8}" destId="{1AA03676-F3BB-4C3A-BC68-A351A5CA9578}" srcOrd="1" destOrd="0" presId="urn:microsoft.com/office/officeart/2005/8/layout/hProcess4"/>
    <dgm:cxn modelId="{C13F9A6F-3ED3-4292-89E0-B16CED7F4732}" srcId="{51103597-B169-4D8B-B406-CFF9188EB2D9}" destId="{465ED200-8FAE-44A8-895E-E4145364FAD9}" srcOrd="0" destOrd="0" parTransId="{48B09065-9C19-4FBF-8080-C7C633819975}" sibTransId="{3F7812F7-64F9-41B4-A22F-EBF3BA04E870}"/>
    <dgm:cxn modelId="{0F934472-E92E-401A-8913-930254952FDB}" type="presOf" srcId="{3D40360A-4603-40DE-A842-D77CC23F7B7E}" destId="{21E029CE-CAD9-4E34-A49F-C8144FC9263B}" srcOrd="0" destOrd="0" presId="urn:microsoft.com/office/officeart/2005/8/layout/hProcess4"/>
    <dgm:cxn modelId="{35D68255-B62D-477A-8501-E50249C4A80E}" type="presOf" srcId="{465ED200-8FAE-44A8-895E-E4145364FAD9}" destId="{79AF841F-C92D-49BF-BD5A-655728E484D7}" srcOrd="0" destOrd="0" presId="urn:microsoft.com/office/officeart/2005/8/layout/hProcess4"/>
    <dgm:cxn modelId="{6FFF9276-7278-4EC5-8B63-90ED81B87E06}" type="presOf" srcId="{EE792E69-3D98-48DE-9470-A7825E4B6A97}" destId="{B2E40EC4-1A5A-4764-9646-455193452A6A}" srcOrd="1" destOrd="2" presId="urn:microsoft.com/office/officeart/2005/8/layout/hProcess4"/>
    <dgm:cxn modelId="{6E46E58B-49E9-4C8B-904B-5AFBD0C8EB4A}" type="presOf" srcId="{5496CEB2-6E9E-4616-8CA6-978539D65C19}" destId="{4BB09F70-02AB-4597-9E9B-E5C06B16D710}" srcOrd="1" destOrd="1" presId="urn:microsoft.com/office/officeart/2005/8/layout/hProcess4"/>
    <dgm:cxn modelId="{91356F99-0B8A-439D-ABB5-32D49A3027E4}" type="presOf" srcId="{1ECA48C6-C44E-4C86-A739-091C59C12651}" destId="{3D846501-8E4F-40F2-8DB7-A711867AEE79}" srcOrd="0" destOrd="0" presId="urn:microsoft.com/office/officeart/2005/8/layout/hProcess4"/>
    <dgm:cxn modelId="{A8CE939A-9F57-4758-9108-F439839CCD89}" type="presOf" srcId="{A3953311-E34F-4472-9C0A-76927C3132A8}" destId="{BE49787E-13E6-4C67-91E1-F3B68BE67972}" srcOrd="0" destOrd="0" presId="urn:microsoft.com/office/officeart/2005/8/layout/hProcess4"/>
    <dgm:cxn modelId="{6D2F6D9B-3BE7-47FC-A59A-59FC1E9DFF21}" type="presOf" srcId="{F0E963F4-4511-43DF-A907-EA0612D102B6}" destId="{CA007F3D-415D-4F38-9C08-5600D2783E95}" srcOrd="0" destOrd="0" presId="urn:microsoft.com/office/officeart/2005/8/layout/hProcess4"/>
    <dgm:cxn modelId="{053172A8-7B27-4EFA-9233-7B090AC07233}" type="presOf" srcId="{97F248C6-CD28-4FCD-B13A-07EF3E6FB810}" destId="{4BB09F70-02AB-4597-9E9B-E5C06B16D710}" srcOrd="1" destOrd="0" presId="urn:microsoft.com/office/officeart/2005/8/layout/hProcess4"/>
    <dgm:cxn modelId="{C21EDFA9-7583-4F0F-A94C-454F9822ED95}" srcId="{3D40360A-4603-40DE-A842-D77CC23F7B7E}" destId="{A3953311-E34F-4472-9C0A-76927C3132A8}" srcOrd="0" destOrd="0" parTransId="{C23CD814-901F-47D3-95F2-157A657C26AF}" sibTransId="{6D4B9606-6038-422E-8E14-4DF72D04BA51}"/>
    <dgm:cxn modelId="{22053EBB-7D10-4004-B7A7-3A03B1D51832}" type="presOf" srcId="{EE792E69-3D98-48DE-9470-A7825E4B6A97}" destId="{79AF841F-C92D-49BF-BD5A-655728E484D7}" srcOrd="0" destOrd="2" presId="urn:microsoft.com/office/officeart/2005/8/layout/hProcess4"/>
    <dgm:cxn modelId="{539D06BD-D7AB-44C3-B116-4BCFC99873F6}" type="presOf" srcId="{5C19F4E6-CC7B-49CC-BE34-662BD8733B2F}" destId="{4BB09F70-02AB-4597-9E9B-E5C06B16D710}" srcOrd="1" destOrd="2" presId="urn:microsoft.com/office/officeart/2005/8/layout/hProcess4"/>
    <dgm:cxn modelId="{6517D5C0-E3A7-4820-83C3-5DDDCADC7445}" type="presOf" srcId="{51103597-B169-4D8B-B406-CFF9188EB2D9}" destId="{374DE1AE-63E4-49A6-8D06-D4B5C00867CC}" srcOrd="0" destOrd="0" presId="urn:microsoft.com/office/officeart/2005/8/layout/hProcess4"/>
    <dgm:cxn modelId="{55B892DD-EBD6-42E7-A532-3CD57DDE95D8}" type="presOf" srcId="{465ED200-8FAE-44A8-895E-E4145364FAD9}" destId="{B2E40EC4-1A5A-4764-9646-455193452A6A}" srcOrd="1" destOrd="0" presId="urn:microsoft.com/office/officeart/2005/8/layout/hProcess4"/>
    <dgm:cxn modelId="{B15235EA-833E-4B89-9969-0AED3A8660B3}" type="presOf" srcId="{ED70A12D-D925-4158-878E-1236F709B96B}" destId="{79AF841F-C92D-49BF-BD5A-655728E484D7}" srcOrd="0" destOrd="1" presId="urn:microsoft.com/office/officeart/2005/8/layout/hProcess4"/>
    <dgm:cxn modelId="{8F4880EC-499A-459F-908A-712ECE625C25}" srcId="{51103597-B169-4D8B-B406-CFF9188EB2D9}" destId="{EE792E69-3D98-48DE-9470-A7825E4B6A97}" srcOrd="2" destOrd="0" parTransId="{03C649B6-5B3E-4D9F-A341-5835BD9BC3B6}" sibTransId="{9CA420FC-070D-4C63-935C-E8C42A4E4350}"/>
    <dgm:cxn modelId="{CEAD94FF-866D-4282-943B-DE9C95260829}" type="presOf" srcId="{5496CEB2-6E9E-4616-8CA6-978539D65C19}" destId="{E5FC7F44-59BE-42F1-9AF3-4A65AFDB03BF}" srcOrd="0" destOrd="1" presId="urn:microsoft.com/office/officeart/2005/8/layout/hProcess4"/>
    <dgm:cxn modelId="{0BC27496-96F0-4743-A6EF-1F97250BAB68}" type="presParOf" srcId="{46750C86-5D23-45DD-B5A3-F6575A46BD46}" destId="{CEE79917-2C19-4B5C-95B9-3BF097C6EC20}" srcOrd="0" destOrd="0" presId="urn:microsoft.com/office/officeart/2005/8/layout/hProcess4"/>
    <dgm:cxn modelId="{3DD9415A-2237-4DA3-A523-E928679FA133}" type="presParOf" srcId="{46750C86-5D23-45DD-B5A3-F6575A46BD46}" destId="{3109EE67-C8F1-4097-9B79-EC577FA0AA5F}" srcOrd="1" destOrd="0" presId="urn:microsoft.com/office/officeart/2005/8/layout/hProcess4"/>
    <dgm:cxn modelId="{C8EA214C-CBE3-448E-BF36-D7FF6057FB68}" type="presParOf" srcId="{46750C86-5D23-45DD-B5A3-F6575A46BD46}" destId="{9267ADDB-9548-4673-A7FC-37FF135B9FFE}" srcOrd="2" destOrd="0" presId="urn:microsoft.com/office/officeart/2005/8/layout/hProcess4"/>
    <dgm:cxn modelId="{025C6BCA-2BF9-4F98-B4CA-D904818C2299}" type="presParOf" srcId="{9267ADDB-9548-4673-A7FC-37FF135B9FFE}" destId="{D0EA1242-3CFF-4E76-952C-AF2389A53321}" srcOrd="0" destOrd="0" presId="urn:microsoft.com/office/officeart/2005/8/layout/hProcess4"/>
    <dgm:cxn modelId="{4AB8323D-EF57-40AC-B427-083EDFD83BC2}" type="presParOf" srcId="{D0EA1242-3CFF-4E76-952C-AF2389A53321}" destId="{F687B9D1-4DBE-4DE2-99B1-F935E45649F6}" srcOrd="0" destOrd="0" presId="urn:microsoft.com/office/officeart/2005/8/layout/hProcess4"/>
    <dgm:cxn modelId="{B932EBD2-07BE-45EC-A14D-05A84D2758F2}" type="presParOf" srcId="{D0EA1242-3CFF-4E76-952C-AF2389A53321}" destId="{BE49787E-13E6-4C67-91E1-F3B68BE67972}" srcOrd="1" destOrd="0" presId="urn:microsoft.com/office/officeart/2005/8/layout/hProcess4"/>
    <dgm:cxn modelId="{DF9D460E-2504-4ADC-B464-0254A970E7FD}" type="presParOf" srcId="{D0EA1242-3CFF-4E76-952C-AF2389A53321}" destId="{1AA03676-F3BB-4C3A-BC68-A351A5CA9578}" srcOrd="2" destOrd="0" presId="urn:microsoft.com/office/officeart/2005/8/layout/hProcess4"/>
    <dgm:cxn modelId="{013CE6B4-BE08-46E4-89FC-13890C7B57AD}" type="presParOf" srcId="{D0EA1242-3CFF-4E76-952C-AF2389A53321}" destId="{21E029CE-CAD9-4E34-A49F-C8144FC9263B}" srcOrd="3" destOrd="0" presId="urn:microsoft.com/office/officeart/2005/8/layout/hProcess4"/>
    <dgm:cxn modelId="{461C9BC7-7519-4AF5-963E-720B9E15C2D0}" type="presParOf" srcId="{D0EA1242-3CFF-4E76-952C-AF2389A53321}" destId="{9FFE3ABA-813C-4A05-BFAC-7CAC661D6D02}" srcOrd="4" destOrd="0" presId="urn:microsoft.com/office/officeart/2005/8/layout/hProcess4"/>
    <dgm:cxn modelId="{3E841306-965F-4A60-8D3F-F688716A1473}" type="presParOf" srcId="{9267ADDB-9548-4673-A7FC-37FF135B9FFE}" destId="{CA007F3D-415D-4F38-9C08-5600D2783E95}" srcOrd="1" destOrd="0" presId="urn:microsoft.com/office/officeart/2005/8/layout/hProcess4"/>
    <dgm:cxn modelId="{9B5690E2-F15C-4A24-BAAB-5DED54B97C76}" type="presParOf" srcId="{9267ADDB-9548-4673-A7FC-37FF135B9FFE}" destId="{8DB2B90F-1D0C-4998-AF3A-5358CDF1DE39}" srcOrd="2" destOrd="0" presId="urn:microsoft.com/office/officeart/2005/8/layout/hProcess4"/>
    <dgm:cxn modelId="{140B947C-2D78-418E-A964-C258B7B5FF52}" type="presParOf" srcId="{8DB2B90F-1D0C-4998-AF3A-5358CDF1DE39}" destId="{890B35B1-8B6A-455A-80F3-09274C3B250B}" srcOrd="0" destOrd="0" presId="urn:microsoft.com/office/officeart/2005/8/layout/hProcess4"/>
    <dgm:cxn modelId="{E2AC8A73-4358-46ED-B5A4-0072A3211ACE}" type="presParOf" srcId="{8DB2B90F-1D0C-4998-AF3A-5358CDF1DE39}" destId="{E5FC7F44-59BE-42F1-9AF3-4A65AFDB03BF}" srcOrd="1" destOrd="0" presId="urn:microsoft.com/office/officeart/2005/8/layout/hProcess4"/>
    <dgm:cxn modelId="{74581E08-AE5F-49DD-AADD-F05CD4CF3B2E}" type="presParOf" srcId="{8DB2B90F-1D0C-4998-AF3A-5358CDF1DE39}" destId="{4BB09F70-02AB-4597-9E9B-E5C06B16D710}" srcOrd="2" destOrd="0" presId="urn:microsoft.com/office/officeart/2005/8/layout/hProcess4"/>
    <dgm:cxn modelId="{AF435AFB-302C-4587-A780-37F13F98A3C6}" type="presParOf" srcId="{8DB2B90F-1D0C-4998-AF3A-5358CDF1DE39}" destId="{3D846501-8E4F-40F2-8DB7-A711867AEE79}" srcOrd="3" destOrd="0" presId="urn:microsoft.com/office/officeart/2005/8/layout/hProcess4"/>
    <dgm:cxn modelId="{35FEC17F-9432-4754-A5C8-27AF9ADE812E}" type="presParOf" srcId="{8DB2B90F-1D0C-4998-AF3A-5358CDF1DE39}" destId="{3A0DFCD4-941E-4EDD-A1D7-672F12B79C06}" srcOrd="4" destOrd="0" presId="urn:microsoft.com/office/officeart/2005/8/layout/hProcess4"/>
    <dgm:cxn modelId="{7F93D6B5-8DC1-463E-B2FA-499BE917B872}" type="presParOf" srcId="{9267ADDB-9548-4673-A7FC-37FF135B9FFE}" destId="{0C8827BD-1D8F-4CAA-8574-713BB82B5A5B}" srcOrd="3" destOrd="0" presId="urn:microsoft.com/office/officeart/2005/8/layout/hProcess4"/>
    <dgm:cxn modelId="{DD729A98-C451-4E13-A8D9-C3EE904D983F}" type="presParOf" srcId="{9267ADDB-9548-4673-A7FC-37FF135B9FFE}" destId="{17786D44-AAB7-4EB4-B629-669D0B8C8FD9}" srcOrd="4" destOrd="0" presId="urn:microsoft.com/office/officeart/2005/8/layout/hProcess4"/>
    <dgm:cxn modelId="{F4D44611-6B0F-4C91-9C86-132802A5675E}" type="presParOf" srcId="{17786D44-AAB7-4EB4-B629-669D0B8C8FD9}" destId="{C93A6F44-56C1-414E-A1A3-62AFE4C3DFE2}" srcOrd="0" destOrd="0" presId="urn:microsoft.com/office/officeart/2005/8/layout/hProcess4"/>
    <dgm:cxn modelId="{E0D7B684-C273-43A5-90A3-0B164C98F7E1}" type="presParOf" srcId="{17786D44-AAB7-4EB4-B629-669D0B8C8FD9}" destId="{79AF841F-C92D-49BF-BD5A-655728E484D7}" srcOrd="1" destOrd="0" presId="urn:microsoft.com/office/officeart/2005/8/layout/hProcess4"/>
    <dgm:cxn modelId="{96CAB666-FF2E-4643-8A11-FDB1362FE271}" type="presParOf" srcId="{17786D44-AAB7-4EB4-B629-669D0B8C8FD9}" destId="{B2E40EC4-1A5A-4764-9646-455193452A6A}" srcOrd="2" destOrd="0" presId="urn:microsoft.com/office/officeart/2005/8/layout/hProcess4"/>
    <dgm:cxn modelId="{E958A04F-EF60-4060-BB97-155A933CD959}" type="presParOf" srcId="{17786D44-AAB7-4EB4-B629-669D0B8C8FD9}" destId="{374DE1AE-63E4-49A6-8D06-D4B5C00867CC}" srcOrd="3" destOrd="0" presId="urn:microsoft.com/office/officeart/2005/8/layout/hProcess4"/>
    <dgm:cxn modelId="{F657B8A2-AE00-4A03-8BA0-4CCC238FA2E1}" type="presParOf" srcId="{17786D44-AAB7-4EB4-B629-669D0B8C8FD9}" destId="{3DF346EC-C110-42E2-B7C7-8E8F0F33ADA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DDF56D-363E-42A8-BC3D-F47180596F58}">
      <dsp:nvSpPr>
        <dsp:cNvPr id="0" name=""/>
        <dsp:cNvSpPr/>
      </dsp:nvSpPr>
      <dsp:spPr>
        <a:xfrm>
          <a:off x="0" y="0"/>
          <a:ext cx="10235381" cy="110606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baseline="0">
              <a:solidFill>
                <a:schemeClr val="tx1"/>
              </a:solidFill>
              <a:latin typeface="Montserrat"/>
            </a:rPr>
            <a:t>Fuentes de información y participación de actores institucionales</a:t>
          </a:r>
          <a:endParaRPr lang="es-AR" sz="2000" b="1" kern="1200" baseline="0">
            <a:solidFill>
              <a:schemeClr val="tx1"/>
            </a:solidFill>
            <a:latin typeface="Montserrat"/>
          </a:endParaRPr>
        </a:p>
      </dsp:txBody>
      <dsp:txXfrm>
        <a:off x="0" y="0"/>
        <a:ext cx="10235381" cy="1106067"/>
      </dsp:txXfrm>
    </dsp:sp>
    <dsp:sp modelId="{B995B96E-ECBF-41F7-892B-701747BADCB4}">
      <dsp:nvSpPr>
        <dsp:cNvPr id="0" name=""/>
        <dsp:cNvSpPr/>
      </dsp:nvSpPr>
      <dsp:spPr>
        <a:xfrm>
          <a:off x="0" y="1106067"/>
          <a:ext cx="2558845" cy="2322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>
              <a:solidFill>
                <a:schemeClr val="tx1"/>
              </a:solidFill>
              <a:latin typeface="Montserrat"/>
            </a:rPr>
            <a:t>Enfoque participativo </a:t>
          </a:r>
          <a:r>
            <a:rPr lang="es-ES" sz="1600" kern="1200">
              <a:solidFill>
                <a:schemeClr val="tx1"/>
              </a:solidFill>
              <a:latin typeface="Montserrat"/>
            </a:rPr>
            <a:t>que integra múltiples actores institucionales (equipo TRACES Central, equipos TRACES facultades e institutos), estudiantes.</a:t>
          </a:r>
          <a:endParaRPr lang="es-AR" sz="1600" kern="1200">
            <a:solidFill>
              <a:schemeClr val="tx1"/>
            </a:solidFill>
            <a:latin typeface="Montserrat"/>
          </a:endParaRPr>
        </a:p>
      </dsp:txBody>
      <dsp:txXfrm>
        <a:off x="0" y="1106067"/>
        <a:ext cx="2558845" cy="2322741"/>
      </dsp:txXfrm>
    </dsp:sp>
    <dsp:sp modelId="{61872AC5-A04D-4C2B-B27E-5986D6276106}">
      <dsp:nvSpPr>
        <dsp:cNvPr id="0" name=""/>
        <dsp:cNvSpPr/>
      </dsp:nvSpPr>
      <dsp:spPr>
        <a:xfrm>
          <a:off x="2558845" y="1106067"/>
          <a:ext cx="2558845" cy="2322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>
              <a:solidFill>
                <a:schemeClr val="tx1"/>
              </a:solidFill>
              <a:latin typeface="Montserrat"/>
            </a:rPr>
            <a:t>Guía autoevaluativa </a:t>
          </a:r>
          <a:r>
            <a:rPr lang="es-ES" sz="1600" kern="1200">
              <a:solidFill>
                <a:schemeClr val="tx1"/>
              </a:solidFill>
              <a:latin typeface="Montserrat"/>
            </a:rPr>
            <a:t>académica para relevar fortalezas, debilidades y propuestas en unidades académicas. </a:t>
          </a:r>
          <a:endParaRPr lang="es-AR" sz="1600" kern="1200">
            <a:solidFill>
              <a:schemeClr val="tx1"/>
            </a:solidFill>
            <a:latin typeface="Montserrat"/>
          </a:endParaRPr>
        </a:p>
      </dsp:txBody>
      <dsp:txXfrm>
        <a:off x="2558845" y="1106067"/>
        <a:ext cx="2558845" cy="2322741"/>
      </dsp:txXfrm>
    </dsp:sp>
    <dsp:sp modelId="{260F5329-A544-4716-B0F7-E0931378F72A}">
      <dsp:nvSpPr>
        <dsp:cNvPr id="0" name=""/>
        <dsp:cNvSpPr/>
      </dsp:nvSpPr>
      <dsp:spPr>
        <a:xfrm>
          <a:off x="5117690" y="1106067"/>
          <a:ext cx="2558845" cy="2322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>
              <a:solidFill>
                <a:schemeClr val="tx1"/>
              </a:solidFill>
              <a:latin typeface="Montserrat"/>
            </a:rPr>
            <a:t>Participación estudiantil </a:t>
          </a:r>
          <a:r>
            <a:rPr lang="es-ES" sz="1600" kern="1200">
              <a:solidFill>
                <a:schemeClr val="tx1"/>
              </a:solidFill>
              <a:latin typeface="Montserrat"/>
            </a:rPr>
            <a:t>en talleres que permitieron recopilar percepciones y valoraciones valiosas para el proyecto.</a:t>
          </a:r>
          <a:endParaRPr lang="es-AR" sz="1600" kern="1200">
            <a:solidFill>
              <a:schemeClr val="tx1"/>
            </a:solidFill>
            <a:latin typeface="Montserrat"/>
          </a:endParaRPr>
        </a:p>
      </dsp:txBody>
      <dsp:txXfrm>
        <a:off x="5117690" y="1106067"/>
        <a:ext cx="2558845" cy="2322741"/>
      </dsp:txXfrm>
    </dsp:sp>
    <dsp:sp modelId="{E78D7818-22AA-414B-95AC-847F4B862CE4}">
      <dsp:nvSpPr>
        <dsp:cNvPr id="0" name=""/>
        <dsp:cNvSpPr/>
      </dsp:nvSpPr>
      <dsp:spPr>
        <a:xfrm>
          <a:off x="7676535" y="1106067"/>
          <a:ext cx="2558845" cy="2322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>
              <a:solidFill>
                <a:schemeClr val="tx1"/>
              </a:solidFill>
              <a:latin typeface="Montserrat"/>
            </a:rPr>
            <a:t>Análisis multidimensional: </a:t>
          </a:r>
          <a:r>
            <a:rPr lang="es-ES" sz="1600" kern="1200">
              <a:solidFill>
                <a:schemeClr val="tx1"/>
              </a:solidFill>
              <a:latin typeface="Montserrat"/>
            </a:rPr>
            <a:t>aspectos administrativos, académicos y relacionales para una visión amplia y colaborativa.</a:t>
          </a:r>
          <a:endParaRPr lang="es-AR" sz="1600" kern="1200">
            <a:solidFill>
              <a:schemeClr val="tx1"/>
            </a:solidFill>
            <a:latin typeface="Montserrat"/>
          </a:endParaRPr>
        </a:p>
      </dsp:txBody>
      <dsp:txXfrm>
        <a:off x="7676535" y="1106067"/>
        <a:ext cx="2558845" cy="2322741"/>
      </dsp:txXfrm>
    </dsp:sp>
    <dsp:sp modelId="{4873DC35-0F95-472B-979C-570A84D44728}">
      <dsp:nvSpPr>
        <dsp:cNvPr id="0" name=""/>
        <dsp:cNvSpPr/>
      </dsp:nvSpPr>
      <dsp:spPr>
        <a:xfrm>
          <a:off x="0" y="3428809"/>
          <a:ext cx="10235381" cy="2580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9787E-13E6-4C67-91E1-F3B68BE67972}">
      <dsp:nvSpPr>
        <dsp:cNvPr id="0" name=""/>
        <dsp:cNvSpPr/>
      </dsp:nvSpPr>
      <dsp:spPr>
        <a:xfrm>
          <a:off x="707" y="1454986"/>
          <a:ext cx="3067953" cy="253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latin typeface="Calibri" panose="020F0502020204030204"/>
            </a:rPr>
            <a:t>Disociación entre los objetivos y los recursos asignados. </a:t>
          </a:r>
          <a:endParaRPr lang="es-ES" sz="1600" kern="1200" dirty="0"/>
        </a:p>
      </dsp:txBody>
      <dsp:txXfrm>
        <a:off x="58939" y="1513218"/>
        <a:ext cx="2951489" cy="1871723"/>
      </dsp:txXfrm>
    </dsp:sp>
    <dsp:sp modelId="{CA007F3D-415D-4F38-9C08-5600D2783E95}">
      <dsp:nvSpPr>
        <dsp:cNvPr id="0" name=""/>
        <dsp:cNvSpPr/>
      </dsp:nvSpPr>
      <dsp:spPr>
        <a:xfrm>
          <a:off x="1716308" y="2027094"/>
          <a:ext cx="3428527" cy="3428527"/>
        </a:xfrm>
        <a:prstGeom prst="leftCircularArrow">
          <a:avLst>
            <a:gd name="adj1" fmla="val 3285"/>
            <a:gd name="adj2" fmla="val 405528"/>
            <a:gd name="adj3" fmla="val 2181039"/>
            <a:gd name="adj4" fmla="val 9024489"/>
            <a:gd name="adj5" fmla="val 38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029CE-CAD9-4E34-A49F-C8144FC9263B}">
      <dsp:nvSpPr>
        <dsp:cNvPr id="0" name=""/>
        <dsp:cNvSpPr/>
      </dsp:nvSpPr>
      <dsp:spPr>
        <a:xfrm>
          <a:off x="682475" y="3443173"/>
          <a:ext cx="2727069" cy="1084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>
              <a:solidFill>
                <a:schemeClr val="bg1"/>
              </a:solidFill>
              <a:latin typeface="Calibri" panose="020F0502020204030204"/>
            </a:rPr>
            <a:t>Brechas de congruencia</a:t>
          </a:r>
          <a:endParaRPr lang="en-US" sz="3000" kern="1200">
            <a:solidFill>
              <a:schemeClr val="bg1"/>
            </a:solidFill>
            <a:latin typeface="Calibri" panose="020F0502020204030204"/>
          </a:endParaRPr>
        </a:p>
      </dsp:txBody>
      <dsp:txXfrm>
        <a:off x="714238" y="3474936"/>
        <a:ext cx="2663543" cy="1020939"/>
      </dsp:txXfrm>
    </dsp:sp>
    <dsp:sp modelId="{E5FC7F44-59BE-42F1-9AF3-4A65AFDB03BF}">
      <dsp:nvSpPr>
        <dsp:cNvPr id="0" name=""/>
        <dsp:cNvSpPr/>
      </dsp:nvSpPr>
      <dsp:spPr>
        <a:xfrm>
          <a:off x="3945882" y="1454986"/>
          <a:ext cx="3067953" cy="253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latin typeface="+mn-lt"/>
            </a:rPr>
            <a:t> </a:t>
          </a:r>
          <a:r>
            <a:rPr lang="es-ES" sz="1600" kern="1200" dirty="0">
              <a:latin typeface="+mn-lt"/>
              <a:ea typeface="Calibri"/>
              <a:cs typeface="Calibri"/>
            </a:rPr>
            <a:t>P</a:t>
          </a:r>
          <a:r>
            <a:rPr lang="es-AR" sz="1600" kern="1200" dirty="0" err="1">
              <a:latin typeface="+mn-lt"/>
            </a:rPr>
            <a:t>roblemas</a:t>
          </a:r>
          <a:r>
            <a:rPr lang="es-AR" sz="1600" kern="1200" dirty="0">
              <a:latin typeface="+mn-lt"/>
            </a:rPr>
            <a:t> de articulación entre actores institucionales.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 dirty="0">
              <a:latin typeface="+mn-lt"/>
            </a:rPr>
            <a:t> No hay Indicadores de resultados, pero si de actividades.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 dirty="0">
              <a:latin typeface="+mn-lt"/>
            </a:rPr>
            <a:t>Estrategias reducidas a las tutorías. </a:t>
          </a:r>
        </a:p>
      </dsp:txBody>
      <dsp:txXfrm>
        <a:off x="4004114" y="2055450"/>
        <a:ext cx="2951489" cy="1871723"/>
      </dsp:txXfrm>
    </dsp:sp>
    <dsp:sp modelId="{0C8827BD-1D8F-4CAA-8574-713BB82B5A5B}">
      <dsp:nvSpPr>
        <dsp:cNvPr id="0" name=""/>
        <dsp:cNvSpPr/>
      </dsp:nvSpPr>
      <dsp:spPr>
        <a:xfrm>
          <a:off x="5635916" y="-114445"/>
          <a:ext cx="3820543" cy="3820543"/>
        </a:xfrm>
        <a:prstGeom prst="circularArrow">
          <a:avLst>
            <a:gd name="adj1" fmla="val 2948"/>
            <a:gd name="adj2" fmla="val 361035"/>
            <a:gd name="adj3" fmla="val 19463454"/>
            <a:gd name="adj4" fmla="val 12575511"/>
            <a:gd name="adj5" fmla="val 34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46501-8E4F-40F2-8DB7-A711867AEE79}">
      <dsp:nvSpPr>
        <dsp:cNvPr id="0" name=""/>
        <dsp:cNvSpPr/>
      </dsp:nvSpPr>
      <dsp:spPr>
        <a:xfrm>
          <a:off x="4627649" y="912753"/>
          <a:ext cx="2727069" cy="1084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>
              <a:latin typeface="Calibri" panose="020F0502020204030204"/>
            </a:rPr>
            <a:t>Brechas de implementación</a:t>
          </a:r>
          <a:endParaRPr lang="es-ES" sz="3000" kern="1200"/>
        </a:p>
      </dsp:txBody>
      <dsp:txXfrm>
        <a:off x="4659412" y="944516"/>
        <a:ext cx="2663543" cy="1020939"/>
      </dsp:txXfrm>
    </dsp:sp>
    <dsp:sp modelId="{79AF841F-C92D-49BF-BD5A-655728E484D7}">
      <dsp:nvSpPr>
        <dsp:cNvPr id="0" name=""/>
        <dsp:cNvSpPr/>
      </dsp:nvSpPr>
      <dsp:spPr>
        <a:xfrm>
          <a:off x="7891056" y="1454986"/>
          <a:ext cx="3067953" cy="253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latin typeface="Calibri" panose="020F0502020204030204"/>
            </a:rPr>
            <a:t>Fue pertinente inicialmente.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latin typeface="Calibri" panose="020F0502020204030204"/>
            </a:rPr>
            <a:t>Se sugiere re definir el diseño y la actualización el diagnóstico.</a:t>
          </a:r>
          <a:endParaRPr lang="es-ES" sz="16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>
            <a:latin typeface="Calibri" panose="020F0502020204030204"/>
          </a:endParaRPr>
        </a:p>
      </dsp:txBody>
      <dsp:txXfrm>
        <a:off x="7949288" y="1513218"/>
        <a:ext cx="2951489" cy="1871723"/>
      </dsp:txXfrm>
    </dsp:sp>
    <dsp:sp modelId="{374DE1AE-63E4-49A6-8D06-D4B5C00867CC}">
      <dsp:nvSpPr>
        <dsp:cNvPr id="0" name=""/>
        <dsp:cNvSpPr/>
      </dsp:nvSpPr>
      <dsp:spPr>
        <a:xfrm>
          <a:off x="8572823" y="3443173"/>
          <a:ext cx="2727069" cy="1084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>
              <a:latin typeface="Calibri" panose="020F0502020204030204"/>
            </a:rPr>
            <a:t>Brecha de pertinencia </a:t>
          </a:r>
          <a:endParaRPr lang="es-ES" sz="3000" kern="1200"/>
        </a:p>
      </dsp:txBody>
      <dsp:txXfrm>
        <a:off x="8604586" y="3474936"/>
        <a:ext cx="2663543" cy="1020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3945A-0CF3-535B-F731-4EE71D0D61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2BEC0D-FA0F-0BB8-9E7E-EAAD132074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42AF-F723-4774-8002-31C2E772E92F}" type="datetimeFigureOut">
              <a:rPr lang="es-AR" smtClean="0"/>
              <a:t>4/8/2026</a:t>
            </a:fld>
            <a:endParaRPr lang="es-A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271208-2744-DC72-6EB7-08F22B36FF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565E3F-0C82-D2F9-6F31-107D226A17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38A49-2C7A-4686-9189-DA43F03953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087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96CF9-043D-492E-8EC8-2CC6B48EAD54}" type="datetimeFigureOut">
              <a:rPr lang="es-AR" smtClean="0"/>
              <a:t>4/8/2026</a:t>
            </a:fld>
            <a:endParaRPr lang="es-A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3E34C-A671-460A-996F-6C1C8B96007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29127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15D6888-8B87-CFA4-D504-ABCB8AFCF9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Títulos → Calibri Bold </a:t>
            </a:r>
          </a:p>
          <a:p>
            <a:r>
              <a:rPr lang="pt-BR" dirty="0"/>
              <a:t>Texto → Calibri Regular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664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5C49E-BA4C-9A12-712F-9A746FF2F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FA77F-9FD9-C198-9AD2-9E9C9FFDE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90557-A3D0-E45E-A98A-ADA4323BE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72829-8925-4946-910C-F1CB67E9A319}" type="datetime1">
              <a:rPr lang="es-AR" smtClean="0"/>
              <a:t>4/8/2026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A9F13-9CE9-2221-289C-729F3496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A9109-FC90-4C72-EF48-402DFA0D5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197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71D22B-FC6E-52A0-81CB-8593974424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93DD38-D60B-0714-3F6A-ADFB28E76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F29E1-E7F6-4E29-5010-51B3CEEA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0B44-8125-4DE4-A8A6-F641C6572A3B}" type="datetime1">
              <a:rPr lang="es-AR" smtClean="0"/>
              <a:t>4/8/2026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E4BD3-A273-ACF1-B7FF-F3012822E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367F2-109B-FB79-84B1-68ED8DD86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077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4F10-B9F0-62EE-C65B-A8C9D459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554BB-EFFF-6CCB-F1CF-BE1793CD5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BE19D-167E-D2D7-D8F3-2FD4B30DE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4DD3-3D6F-4703-9562-ACF32F674F24}" type="datetime1">
              <a:rPr lang="es-AR" smtClean="0"/>
              <a:t>4/8/2026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BD1AB-83C1-5322-C817-65360CB57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1777D-67E5-9D50-5A70-0A9C2F96B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947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95F65-7525-8359-C50B-302D2147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C992C-E6EF-5193-64D4-737B20020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471F8-EAC6-7E69-A60E-33F3A6B4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12DD-B4FD-4A17-9E39-52010C61114B}" type="datetime1">
              <a:rPr lang="es-AR" smtClean="0"/>
              <a:t>4/8/2026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D4998-2349-AA70-8FCC-09E12D99B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FFFCC-3B45-920F-3E92-1CEEBB9D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63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2C6D-3A1F-55E5-639E-468990B2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ED853-9537-69A3-C0E3-94DF9D33B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F3B2B-FFB3-38CB-6089-11D4DF999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1C929-EF92-B0A3-B3C5-B3B0AE91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B6DF-EB56-4C59-9571-8AD44B9E5FC0}" type="datetime1">
              <a:rPr lang="es-AR" smtClean="0"/>
              <a:t>4/8/2026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59F6C-D663-8B53-BA0D-AB753126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4B97B-5394-824C-5262-716F5511C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877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8B585-1D15-4E84-9D29-A0539C61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43534-B75D-7294-0D26-C4B47F826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E994F4-AF23-B156-65C9-00FBD1A4B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CA47A0-9DA1-25A2-B473-767B13FA66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38991E-E062-0C58-0A38-2219F59BF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6373EA-1CA2-D5A0-F9FC-CD139FD6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2C68E-7717-471A-A266-DE04AC6FAB4A}" type="datetime1">
              <a:rPr lang="es-AR" smtClean="0"/>
              <a:t>4/8/2026</a:t>
            </a:fld>
            <a:endParaRPr lang="es-A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9CD7F-57F9-1AE9-9267-E477E832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AFFF3E-9F3B-5F06-8C39-F68E2B894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737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6912D-7988-56F1-D414-092CE50F5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BE1BC0-5C9D-9B7C-DE92-0040B569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E20A-4ED2-47BE-8499-C5F1D938A37D}" type="datetime1">
              <a:rPr lang="es-AR" smtClean="0"/>
              <a:t>4/8/2026</a:t>
            </a:fld>
            <a:endParaRPr lang="es-A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2237F8-6163-C93E-8415-C5859A236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E43C2-DF3D-7455-50B9-01A2E8AE2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18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D1B550-B4C4-F5B2-B53E-E3DEC356C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67DB-D205-49A3-A8BE-330F7548C80F}" type="datetime1">
              <a:rPr lang="es-AR" smtClean="0"/>
              <a:t>4/8/2026</a:t>
            </a:fld>
            <a:endParaRPr lang="es-A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94B996-2AE4-A611-AC33-33E17D5F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C2B32-5497-FFAD-92CD-9E93F62B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722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ED4F4-4F4D-9AB1-4D68-10A0FEA8A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F595C-7270-4B7B-B3FD-033D10B6C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146B55-AAB2-2CC0-5206-A0080E68E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6C369-CCA2-41E6-0504-330E76A43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EAFEE-C354-471A-B538-70C52127F146}" type="datetime1">
              <a:rPr lang="es-AR" smtClean="0"/>
              <a:t>4/8/2026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2E153-990E-8B98-2AFE-3D3E6B8F5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ABDA1-5AEE-8764-A944-9B87C2C9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657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CAAF3-1CDE-17A4-B3DC-AC824818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655E2B-D060-E965-9CFB-535FDB3A9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64783-ECE6-4F5B-9BD7-38D4CCB7F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B20774-086B-2FFD-A59E-260C82FF3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13AA-3A0D-49FF-B0F9-BD4BB835D0B9}" type="datetime1">
              <a:rPr lang="es-AR" smtClean="0"/>
              <a:t>4/8/2026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CD082-FF1D-364C-202F-58924DB65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F2F57-A559-549F-21F4-C5D890A8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3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20AE62-CDF2-0E98-B71F-34F990052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A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47C4B-33EE-4251-0422-40B56946B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A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3DB1A-92C0-795A-1ED1-FABBD0329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14B6B-D98A-4E0E-B78B-84151098E2FE}" type="datetime1">
              <a:rPr lang="es-AR" smtClean="0"/>
              <a:t>4/8/2026</a:t>
            </a:fld>
            <a:endParaRPr lang="es-A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E436D-4EDF-557E-2A6C-492634948A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99152-6E5B-63EF-D484-D5B765585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330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ecas.uncuyo.edu.ar/sig/digesto/?archivo=DI-O_CS_0023_2012.pdf" TargetMode="External"/><Relationship Id="rId2" Type="http://schemas.openxmlformats.org/officeDocument/2006/relationships/hyperlink" Target="https://www.uncuyo.edu.ar/planificacion/autoevaluacio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A15CAF-9E1C-EB1A-7AA5-60BB28A6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</a:t>
            </a:fld>
            <a:endParaRPr lang="es-AR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E04F7B74-ADEF-7944-9133-5EA18E13D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746" y="2341868"/>
            <a:ext cx="10515600" cy="393439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s-ES">
                <a:latin typeface="Montserrat"/>
                <a:ea typeface="Calibri"/>
                <a:cs typeface="Calibri"/>
              </a:rPr>
              <a:t>Fundada en 1939</a:t>
            </a:r>
            <a:endParaRPr lang="es-ES"/>
          </a:p>
          <a:p>
            <a:pPr>
              <a:lnSpc>
                <a:spcPct val="120000"/>
              </a:lnSpc>
            </a:pPr>
            <a:r>
              <a:rPr lang="es-ES">
                <a:latin typeface="Montserrat"/>
                <a:ea typeface="+mn-lt"/>
                <a:cs typeface="+mn-lt"/>
              </a:rPr>
              <a:t>12 facultades, 3 institutos, 6 escuelas secundarias y 1 escuela primaria. 1 Hospital Universitario, 1 Canal TV, 1 Radio.</a:t>
            </a:r>
            <a:endParaRPr lang="es-ES">
              <a:latin typeface="Montserrat"/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es-ES">
                <a:latin typeface="Montserrat"/>
                <a:ea typeface="Calibri"/>
                <a:cs typeface="Calibri"/>
              </a:rPr>
              <a:t>45.235 estudiantes (34.098 grado y pregrado, 4.877 posgrado, 5.812 secundario, 448 primario e inicial)</a:t>
            </a:r>
          </a:p>
          <a:p>
            <a:pPr>
              <a:lnSpc>
                <a:spcPct val="120000"/>
              </a:lnSpc>
            </a:pPr>
            <a:r>
              <a:rPr lang="es-ES">
                <a:latin typeface="Montserrat"/>
                <a:ea typeface="Calibri"/>
                <a:cs typeface="Calibri"/>
              </a:rPr>
              <a:t>323 carreras (</a:t>
            </a:r>
            <a:r>
              <a:rPr lang="es-ES">
                <a:latin typeface="Montserrat"/>
                <a:ea typeface="+mn-lt"/>
                <a:cs typeface="+mn-lt"/>
              </a:rPr>
              <a:t>48 carreras de pregrado, 163 carreras de grado, 41 especializaciones, 43 maestrías y  28 doctorados.)</a:t>
            </a:r>
          </a:p>
          <a:p>
            <a:pPr>
              <a:lnSpc>
                <a:spcPct val="120000"/>
              </a:lnSpc>
            </a:pPr>
            <a:r>
              <a:rPr lang="es-ES">
                <a:latin typeface="Montserrat"/>
                <a:ea typeface="Calibri"/>
                <a:cs typeface="Calibri"/>
              </a:rPr>
              <a:t>5 evaluaciones externas (1º en 1995 y la 5º en 2026)</a:t>
            </a:r>
          </a:p>
          <a:p>
            <a:endParaRPr lang="es-ES">
              <a:ea typeface="Calibri"/>
              <a:cs typeface="Calibri"/>
            </a:endParaRPr>
          </a:p>
          <a:p>
            <a:pPr marL="0" indent="0">
              <a:buNone/>
            </a:pPr>
            <a:endParaRPr lang="es-ES">
              <a:ea typeface="Calibri"/>
              <a:cs typeface="Calibri"/>
            </a:endParaRPr>
          </a:p>
        </p:txBody>
      </p:sp>
      <p:pic>
        <p:nvPicPr>
          <p:cNvPr id="13" name="Imagen 12" descr="Imagen Institucional - CICUNC">
            <a:extLst>
              <a:ext uri="{FF2B5EF4-FFF2-40B4-BE49-F238E27FC236}">
                <a16:creationId xmlns:a16="http://schemas.microsoft.com/office/drawing/2014/main" id="{4E76EC0B-EB57-CD18-DD42-ABBEE0FB6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283" y="1380496"/>
            <a:ext cx="3180151" cy="127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1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F4071-5E93-1C7B-86F4-E84AA7C905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D0B792-AD8E-4794-B164-4051574E163D}" type="slidenum">
              <a:rPr lang="es-AR" smtClean="0"/>
              <a:t>2</a:t>
            </a:fld>
            <a:endParaRPr lang="es-AR"/>
          </a:p>
        </p:txBody>
      </p: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4B950FEF-E35E-ED98-01B0-8A521BEAA580}"/>
              </a:ext>
            </a:extLst>
          </p:cNvPr>
          <p:cNvSpPr txBox="1">
            <a:spLocks/>
          </p:cNvSpPr>
          <p:nvPr/>
        </p:nvSpPr>
        <p:spPr>
          <a:xfrm>
            <a:off x="647485" y="2001720"/>
            <a:ext cx="11234057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ct val="115000"/>
              </a:lnSpc>
              <a:spcAft>
                <a:spcPts val="800"/>
              </a:spcAft>
            </a:pPr>
            <a:r>
              <a:rPr lang="es-ES" sz="1900" b="1">
                <a:latin typeface="Montserrat"/>
              </a:rPr>
              <a:t>V Autoevaluación Institucional </a:t>
            </a:r>
            <a:endParaRPr lang="es-E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14300">
              <a:lnSpc>
                <a:spcPct val="114999"/>
              </a:lnSpc>
              <a:spcAft>
                <a:spcPts val="800"/>
              </a:spcAft>
            </a:pPr>
            <a:r>
              <a:rPr lang="es-ES" sz="1900" b="1">
                <a:latin typeface="Montserrat"/>
              </a:rPr>
              <a:t>Objetivo</a:t>
            </a:r>
            <a:r>
              <a:rPr lang="es-ES" sz="1900">
                <a:latin typeface="Montserrat"/>
              </a:rPr>
              <a:t>: conocer los logros, dificultades y objetivos de la institución en el desarrollo de sus funciones de docencia, investigación, extensión, vinculación, bienestar y gestión institucional durante el período 2014-2022, desde una mirada integral.</a:t>
            </a:r>
            <a:endParaRPr lang="es-ES">
              <a:ea typeface="Calibri"/>
              <a:cs typeface="Calibri"/>
            </a:endParaRPr>
          </a:p>
          <a:p>
            <a:pPr marL="114300">
              <a:lnSpc>
                <a:spcPct val="114999"/>
              </a:lnSpc>
              <a:spcAft>
                <a:spcPts val="800"/>
              </a:spcAft>
            </a:pPr>
            <a:r>
              <a:rPr lang="es-ES" sz="1900">
                <a:ea typeface="+mn-lt"/>
                <a:cs typeface="+mn-lt"/>
                <a:hlinkClick r:id="rId2"/>
              </a:rPr>
              <a:t>https://www.uncuyo.edu.ar/planificacion/autoevaluacion/</a:t>
            </a:r>
            <a:endParaRPr lang="es-ES"/>
          </a:p>
          <a:p>
            <a:pPr marL="114300">
              <a:lnSpc>
                <a:spcPct val="115000"/>
              </a:lnSpc>
              <a:spcAft>
                <a:spcPts val="800"/>
              </a:spcAft>
            </a:pPr>
            <a:r>
              <a:rPr lang="es-ES" sz="1900" b="1">
                <a:latin typeface="Montserrat"/>
              </a:rPr>
              <a:t>Estudio de caso </a:t>
            </a:r>
          </a:p>
          <a:p>
            <a:pPr marL="114300">
              <a:lnSpc>
                <a:spcPct val="115000"/>
              </a:lnSpc>
              <a:spcAft>
                <a:spcPts val="800"/>
              </a:spcAft>
            </a:pPr>
            <a:r>
              <a:rPr lang="es-ES" sz="1900" b="1">
                <a:latin typeface="Montserrat"/>
              </a:rPr>
              <a:t>Proyecto de Trayectorias Académicas Estudiantes-TRACES-  (</a:t>
            </a:r>
            <a:r>
              <a:rPr lang="es-ES" sz="1900" b="1">
                <a:latin typeface="Montserrat"/>
                <a:hlinkClick r:id="rId3"/>
              </a:rPr>
              <a:t>Ord. Rec - 23/2012</a:t>
            </a:r>
            <a:r>
              <a:rPr lang="es-ES" sz="1900" b="1">
                <a:latin typeface="Montserrat"/>
              </a:rPr>
              <a:t>)</a:t>
            </a:r>
          </a:p>
          <a:p>
            <a:pPr marL="114300" algn="l">
              <a:lnSpc>
                <a:spcPct val="115000"/>
              </a:lnSpc>
              <a:spcAft>
                <a:spcPts val="800"/>
              </a:spcAft>
            </a:pPr>
            <a:r>
              <a:rPr lang="es-ES" sz="1900">
                <a:latin typeface="Montserrat"/>
              </a:rPr>
              <a:t>En función de ello, se ha seleccionado el proyecto TRACES —de acuerdo con su normativa de creación— como objeto de estudio, por tratarse de una política sostenida a lo largo del período y clave en relación con el objetivo estratégico II, vinculado a la inclusión social educativa con calidad y pertinencia.</a:t>
            </a:r>
          </a:p>
          <a:p>
            <a:pPr marL="114300" algn="l">
              <a:lnSpc>
                <a:spcPct val="114999"/>
              </a:lnSpc>
              <a:spcAft>
                <a:spcPts val="800"/>
              </a:spcAft>
            </a:pPr>
            <a:br>
              <a:rPr lang="es-ES" sz="1900">
                <a:latin typeface="Montserrat"/>
              </a:rPr>
            </a:br>
            <a:r>
              <a:rPr lang="es-ES" sz="1900">
                <a:latin typeface="Montserrat"/>
              </a:rPr>
              <a:t>A más de diez años de la implementación del proyecto TRACES, se observa la necesidad de analizar su desarrollo y los resultados alcanzados, en términos de políticas públicas a partir de un análisis de brechas.</a:t>
            </a:r>
            <a:r>
              <a:rPr lang="es-AR" sz="1900" b="1">
                <a:latin typeface="Montserrat"/>
              </a:rPr>
              <a:t> </a:t>
            </a:r>
            <a:endParaRPr lang="es-ES" sz="1900">
              <a:latin typeface="Montserrat"/>
            </a:endParaRPr>
          </a:p>
          <a:p>
            <a:pPr marL="114300" algn="just">
              <a:lnSpc>
                <a:spcPct val="115000"/>
              </a:lnSpc>
              <a:spcAft>
                <a:spcPts val="800"/>
              </a:spcAft>
            </a:pPr>
            <a:endParaRPr lang="es-MX" sz="1900" kern="100">
              <a:solidFill>
                <a:schemeClr val="accent1">
                  <a:lumMod val="50000"/>
                </a:schemeClr>
              </a:solidFill>
              <a:latin typeface="Montserra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" algn="just">
              <a:lnSpc>
                <a:spcPct val="115000"/>
              </a:lnSpc>
              <a:spcAft>
                <a:spcPts val="800"/>
              </a:spcAft>
            </a:pPr>
            <a:endParaRPr lang="es-MX" sz="1900" kern="100">
              <a:solidFill>
                <a:schemeClr val="accent1">
                  <a:lumMod val="50000"/>
                </a:schemeClr>
              </a:solidFill>
              <a:latin typeface="Montserra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AR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61274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381FD-0723-38C2-4301-C0F2AD59D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AA986A-D2CE-9D76-DDB4-C6FF9BCE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3</a:t>
            </a:fld>
            <a:endParaRPr lang="es-AR"/>
          </a:p>
        </p:txBody>
      </p:sp>
      <p:pic>
        <p:nvPicPr>
          <p:cNvPr id="28" name="Marcador de contenido 27">
            <a:extLst>
              <a:ext uri="{FF2B5EF4-FFF2-40B4-BE49-F238E27FC236}">
                <a16:creationId xmlns:a16="http://schemas.microsoft.com/office/drawing/2014/main" id="{2501EF83-5039-D93B-11B6-93A2E638BC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8703" y="1963788"/>
            <a:ext cx="5515245" cy="4351338"/>
          </a:xfrm>
          <a:prstGeom prst="rect">
            <a:avLst/>
          </a:prstGeom>
        </p:spPr>
      </p:pic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922C9BCA-4576-2E06-54AE-12A902054706}"/>
              </a:ext>
            </a:extLst>
          </p:cNvPr>
          <p:cNvSpPr>
            <a:spLocks noGrp="1"/>
          </p:cNvSpPr>
          <p:nvPr/>
        </p:nvSpPr>
        <p:spPr>
          <a:xfrm>
            <a:off x="630936" y="2160228"/>
            <a:ext cx="4320395" cy="40576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Aft>
                <a:spcPts val="800"/>
              </a:spcAft>
              <a:buNone/>
            </a:pPr>
            <a:r>
              <a:rPr lang="es-ES" sz="1600" b="1" dirty="0">
                <a:latin typeface="Montserrat"/>
                <a:ea typeface="Calibri"/>
                <a:cs typeface="Calibri"/>
              </a:rPr>
              <a:t>Análisis de brechas y finalidad de la </a:t>
            </a:r>
            <a:r>
              <a:rPr lang="es-ES" sz="1600" b="1">
                <a:latin typeface="Montserrat"/>
                <a:ea typeface="Calibri"/>
                <a:cs typeface="Calibri"/>
              </a:rPr>
              <a:t>evaluación</a:t>
            </a:r>
          </a:p>
          <a:p>
            <a:pPr marL="114300" indent="0">
              <a:spcAft>
                <a:spcPts val="800"/>
              </a:spcAft>
              <a:buNone/>
            </a:pPr>
            <a:r>
              <a:rPr lang="es-ES" sz="1600">
                <a:latin typeface="Montserrat"/>
                <a:ea typeface="Calibri"/>
                <a:cs typeface="Calibri"/>
              </a:rPr>
              <a:t>-Tipo de brechas evaluadas: pertinencia, congruencia e implementación para evaluar integralmente el proyecto TRACES (modelo Cardozo Braum).</a:t>
            </a:r>
          </a:p>
          <a:p>
            <a:pPr marL="114300" indent="0">
              <a:spcAft>
                <a:spcPts val="800"/>
              </a:spcAft>
              <a:buNone/>
            </a:pPr>
            <a:r>
              <a:rPr lang="es-ES" sz="1600">
                <a:latin typeface="Montserrat"/>
                <a:ea typeface="Calibri"/>
                <a:cs typeface="Calibri"/>
              </a:rPr>
              <a:t>-Modelo de evaluación integral: diseño, implementación y resultados del proyecto.</a:t>
            </a:r>
          </a:p>
          <a:p>
            <a:pPr marL="114300" indent="0">
              <a:spcAft>
                <a:spcPts val="800"/>
              </a:spcAft>
              <a:buNone/>
            </a:pPr>
            <a:r>
              <a:rPr lang="es-ES" sz="1600">
                <a:latin typeface="Montserrat"/>
                <a:ea typeface="Calibri"/>
                <a:cs typeface="Calibri"/>
              </a:rPr>
              <a:t>-Objetivo y aprendizaje institucional: rendir cuentas, promover diálogo y generar propuestas para mejorar el desempeño académico.</a:t>
            </a:r>
          </a:p>
          <a:p>
            <a:pPr marL="114300" indent="0">
              <a:spcAft>
                <a:spcPts val="800"/>
              </a:spcAft>
              <a:buNone/>
            </a:pPr>
            <a:endParaRPr lang="es-ES" sz="1200">
              <a:latin typeface="Montserrat" panose="00000500000000000000" pitchFamily="2" charset="0"/>
            </a:endParaRPr>
          </a:p>
          <a:p>
            <a:pPr marL="114300" indent="0">
              <a:spcAft>
                <a:spcPts val="800"/>
              </a:spcAft>
              <a:buNone/>
            </a:pPr>
            <a:endParaRPr lang="es-AR" sz="1200" b="1">
              <a:latin typeface="Montserrat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386B6FB-9AC8-F8B2-3319-F4EE3EA7492E}"/>
              </a:ext>
            </a:extLst>
          </p:cNvPr>
          <p:cNvSpPr txBox="1"/>
          <p:nvPr/>
        </p:nvSpPr>
        <p:spPr>
          <a:xfrm>
            <a:off x="5391509" y="6361981"/>
            <a:ext cx="67573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i="0">
                <a:latin typeface="Segoe UI"/>
                <a:ea typeface="Segoe UI"/>
                <a:cs typeface="Segoe UI"/>
              </a:rPr>
              <a:t>Nota.</a:t>
            </a:r>
            <a:r>
              <a:rPr lang="en-US" sz="1200" b="0" i="0">
                <a:latin typeface="Segoe UI"/>
                <a:ea typeface="Segoe UI"/>
                <a:cs typeface="Segoe UI"/>
              </a:rPr>
              <a:t> </a:t>
            </a:r>
            <a:r>
              <a:rPr lang="en-US" sz="1200" b="0" i="0" err="1">
                <a:latin typeface="Segoe UI"/>
                <a:ea typeface="Segoe UI"/>
                <a:cs typeface="Segoe UI"/>
              </a:rPr>
              <a:t>Adaptado</a:t>
            </a:r>
            <a:r>
              <a:rPr lang="en-US" sz="1200" b="0" i="0">
                <a:latin typeface="Segoe UI"/>
                <a:ea typeface="Segoe UI"/>
                <a:cs typeface="Segoe UI"/>
              </a:rPr>
              <a:t> de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Evaluación</a:t>
            </a:r>
            <a:r>
              <a:rPr lang="en-US" sz="1200" b="0" i="1">
                <a:latin typeface="Segoe UI"/>
                <a:ea typeface="Segoe UI"/>
                <a:cs typeface="Segoe UI"/>
              </a:rPr>
              <a:t> y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metaevaluación</a:t>
            </a:r>
            <a:r>
              <a:rPr lang="en-US" sz="1200" b="0" i="1">
                <a:latin typeface="Segoe UI"/>
                <a:ea typeface="Segoe UI"/>
                <a:cs typeface="Segoe UI"/>
              </a:rPr>
              <a:t>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en</a:t>
            </a:r>
            <a:r>
              <a:rPr lang="en-US" sz="1200" b="0" i="1">
                <a:latin typeface="Segoe UI"/>
                <a:ea typeface="Segoe UI"/>
                <a:cs typeface="Segoe UI"/>
              </a:rPr>
              <a:t>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políticas</a:t>
            </a:r>
            <a:r>
              <a:rPr lang="en-US" sz="1200" b="0" i="1">
                <a:latin typeface="Segoe UI"/>
                <a:ea typeface="Segoe UI"/>
                <a:cs typeface="Segoe UI"/>
              </a:rPr>
              <a:t> y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programas</a:t>
            </a:r>
            <a:r>
              <a:rPr lang="en-US" sz="1200" b="0" i="1">
                <a:latin typeface="Segoe UI"/>
                <a:ea typeface="Segoe UI"/>
                <a:cs typeface="Segoe UI"/>
              </a:rPr>
              <a:t>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públicos</a:t>
            </a:r>
            <a:r>
              <a:rPr lang="en-US" sz="1200" b="0" i="1">
                <a:latin typeface="Segoe UI"/>
                <a:ea typeface="Segoe UI"/>
                <a:cs typeface="Segoe UI"/>
              </a:rPr>
              <a:t>: Estado del </a:t>
            </a:r>
            <a:r>
              <a:rPr lang="en-US" sz="1200" b="0" i="1" err="1">
                <a:latin typeface="Segoe UI"/>
                <a:ea typeface="Segoe UI"/>
                <a:cs typeface="Segoe UI"/>
              </a:rPr>
              <a:t>arte</a:t>
            </a:r>
            <a:r>
              <a:rPr lang="en-US" sz="1200" b="0" i="0">
                <a:latin typeface="Segoe UI"/>
                <a:ea typeface="Segoe UI"/>
                <a:cs typeface="Segoe UI"/>
              </a:rPr>
              <a:t> (p. 46), </a:t>
            </a:r>
            <a:r>
              <a:rPr lang="en-US" sz="1200" b="0" i="0" err="1">
                <a:latin typeface="Segoe UI"/>
                <a:ea typeface="Segoe UI"/>
                <a:cs typeface="Segoe UI"/>
              </a:rPr>
              <a:t>por</a:t>
            </a:r>
            <a:r>
              <a:rPr lang="en-US" sz="1200" b="0" i="0">
                <a:latin typeface="Segoe UI"/>
                <a:ea typeface="Segoe UI"/>
                <a:cs typeface="Segoe UI"/>
              </a:rPr>
              <a:t> M. Cardozo Brum, 2012, Universidad </a:t>
            </a:r>
            <a:r>
              <a:rPr lang="en-US" sz="1200" b="0" i="0" err="1">
                <a:latin typeface="Segoe UI"/>
                <a:ea typeface="Segoe UI"/>
                <a:cs typeface="Segoe UI"/>
              </a:rPr>
              <a:t>Autónoma</a:t>
            </a:r>
            <a:r>
              <a:rPr lang="en-US" sz="1200" b="0" i="0">
                <a:latin typeface="Segoe UI"/>
                <a:ea typeface="Segoe UI"/>
                <a:cs typeface="Segoe UI"/>
              </a:rPr>
              <a:t> </a:t>
            </a:r>
            <a:r>
              <a:rPr lang="en-US" sz="1200" b="0" i="0" err="1">
                <a:latin typeface="Segoe UI"/>
                <a:ea typeface="Segoe UI"/>
                <a:cs typeface="Segoe UI"/>
              </a:rPr>
              <a:t>Metropolitana</a:t>
            </a:r>
            <a:r>
              <a:rPr lang="en-US" sz="1200">
                <a:latin typeface="Segoe UI"/>
                <a:ea typeface="Segoe UI"/>
                <a:cs typeface="Segoe UI"/>
              </a:rPr>
              <a:t>.</a:t>
            </a:r>
            <a:endParaRPr lang="en-US" sz="1200" b="0" i="0">
              <a:latin typeface="Segoe UI"/>
              <a:ea typeface="Segoe UI"/>
              <a:cs typeface="Segoe UI"/>
            </a:endParaRPr>
          </a:p>
          <a:p>
            <a:pPr algn="ctr"/>
            <a:endParaRPr lang="es-ES" sz="1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8462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96A315C7-AD32-EB5C-E7A8-6E588302B9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90904"/>
              </p:ext>
            </p:extLst>
          </p:nvPr>
        </p:nvGraphicFramePr>
        <p:xfrm>
          <a:off x="1118419" y="2669458"/>
          <a:ext cx="10235381" cy="3686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893BF16-E166-0CAF-87D0-27FFB1646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4</a:t>
            </a:fld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3C430E-D990-44EF-1522-11C229299AD7}"/>
              </a:ext>
            </a:extLst>
          </p:cNvPr>
          <p:cNvSpPr txBox="1"/>
          <p:nvPr/>
        </p:nvSpPr>
        <p:spPr>
          <a:xfrm>
            <a:off x="3152467" y="2073500"/>
            <a:ext cx="588706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2400" b="1">
                <a:latin typeface="Montserrat"/>
              </a:rPr>
              <a:t>Metodología de trabajo</a:t>
            </a:r>
            <a:endParaRPr lang="es-ES" sz="240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50418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F61A68A-9E45-80DB-4440-2843E2306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814D6-151B-DCE2-FAE1-825B0E88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5</a:t>
            </a:fld>
            <a:endParaRPr lang="es-AR"/>
          </a:p>
        </p:txBody>
      </p:sp>
      <p:pic>
        <p:nvPicPr>
          <p:cNvPr id="180" name="Imagen 179">
            <a:extLst>
              <a:ext uri="{FF2B5EF4-FFF2-40B4-BE49-F238E27FC236}">
                <a16:creationId xmlns:a16="http://schemas.microsoft.com/office/drawing/2014/main" id="{4D03AA5D-33CC-BD61-BBD9-287795F7E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19" y="2247900"/>
            <a:ext cx="10734675" cy="411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3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96A2B-EDEB-C8C1-6330-4963950B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544FFCE-032E-3973-AD1C-3127028B1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6</a:t>
            </a:fld>
            <a:endParaRPr lang="es-AR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73A9683-5B38-2009-3F32-7F3E1BD81C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601449"/>
              </p:ext>
            </p:extLst>
          </p:nvPr>
        </p:nvGraphicFramePr>
        <p:xfrm>
          <a:off x="747620" y="1413296"/>
          <a:ext cx="11300601" cy="5440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733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1140DB-6BF8-5024-76CF-39EA2B69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907" y="2045669"/>
            <a:ext cx="10831901" cy="43078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es-AR" sz="2400" b="1">
                <a:latin typeface="Montserrat"/>
                <a:ea typeface="+mn-lt"/>
                <a:cs typeface="+mn-lt"/>
              </a:rPr>
              <a:t>Desafíos </a:t>
            </a:r>
            <a:endParaRPr lang="es-ES" sz="2400">
              <a:ea typeface="Calibri"/>
              <a:cs typeface="Calibri"/>
            </a:endParaRPr>
          </a:p>
          <a:p>
            <a:pPr algn="just"/>
            <a:r>
              <a:rPr lang="es-AR" sz="2000">
                <a:latin typeface="Montserrat"/>
                <a:ea typeface="+mn-lt"/>
                <a:cs typeface="+mn-lt"/>
              </a:rPr>
              <a:t>Jerarquizar TRACES como programa institucional. Esto va en línea con el informe de evaluación externa de CONEAU que recomienda:  “Formalizar el proyecto TRACES en la estructura orgánico funcional de la Secretaría Académica identificando, clarificando y priorizando problemáticas, áreas de intervención, tareas pertinentes y roles, en consonancia y articulación con las estructuras de gestión de las unidades académicas e institutos”. </a:t>
            </a:r>
          </a:p>
          <a:p>
            <a:pPr algn="just"/>
            <a:r>
              <a:rPr lang="es-AR" sz="2000">
                <a:latin typeface="Montserrat"/>
                <a:ea typeface="+mn-lt"/>
                <a:cs typeface="+mn-lt"/>
              </a:rPr>
              <a:t>Profundizar la colaboración de áreas académicas, bienestar y docentes para una respuesta integral a problemáticas estudiantiles. </a:t>
            </a:r>
          </a:p>
          <a:p>
            <a:pPr algn="just"/>
            <a:r>
              <a:rPr lang="es-AR" sz="2000">
                <a:latin typeface="Montserrat"/>
                <a:ea typeface="+mn-lt"/>
                <a:cs typeface="+mn-lt"/>
              </a:rPr>
              <a:t>Establecer indicadores que den cuenta del trabajo realizado por los equipos y, a la vez, medir el impacto de las acciones realizadas teniendo en cuenta los indicadores académicos. </a:t>
            </a:r>
            <a:endParaRPr lang="es-AR" sz="2000">
              <a:ea typeface="Calibri"/>
              <a:cs typeface="Calibri"/>
            </a:endParaRPr>
          </a:p>
          <a:p>
            <a:pPr algn="just"/>
            <a:r>
              <a:rPr lang="es-AR" sz="2000">
                <a:latin typeface="Montserrat"/>
                <a:ea typeface="+mn-lt"/>
                <a:cs typeface="+mn-lt"/>
              </a:rPr>
              <a:t>Incorporar  el abordaje integral de la salud (mental, emocional) y contextos de vulnerabilidad para adaptar políticas a la realidad universitaria actual. </a:t>
            </a:r>
            <a:endParaRPr lang="es-AR" sz="2000">
              <a:latin typeface="Montserrat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9C047D2-F82E-7649-61B4-48040974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3126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61173-44D1-9BF6-E57D-DC89233A3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A82F99E6-EBB8-EBA6-5F8B-5509F7F3DC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86" b="23036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3B902ED-8C55-3EA8-3443-2C1A3D682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>
                <a:ea typeface="Calibri"/>
                <a:cs typeface="Calibri"/>
              </a:rPr>
              <a:t>La Universidad Pública y </a:t>
            </a:r>
            <a:r>
              <a:rPr lang="en-US" sz="1800" err="1">
                <a:ea typeface="Calibri"/>
                <a:cs typeface="Calibri"/>
              </a:rPr>
              <a:t>gratuita</a:t>
            </a:r>
            <a:r>
              <a:rPr lang="en-US" sz="1800">
                <a:ea typeface="Calibri"/>
                <a:cs typeface="Calibri"/>
              </a:rPr>
              <a:t> la </a:t>
            </a:r>
            <a:r>
              <a:rPr lang="en-US" sz="1800" err="1">
                <a:ea typeface="Calibri"/>
                <a:cs typeface="Calibri"/>
              </a:rPr>
              <a:t>construimos</a:t>
            </a:r>
            <a:r>
              <a:rPr lang="en-US" sz="1800">
                <a:ea typeface="Calibri"/>
                <a:cs typeface="Calibri"/>
              </a:rPr>
              <a:t> </a:t>
            </a:r>
            <a:r>
              <a:rPr lang="en-US" sz="1800" err="1">
                <a:ea typeface="Calibri"/>
                <a:cs typeface="Calibri"/>
              </a:rPr>
              <a:t>en</a:t>
            </a:r>
            <a:r>
              <a:rPr lang="en-US" sz="1800">
                <a:ea typeface="Calibri"/>
                <a:cs typeface="Calibri"/>
              </a:rPr>
              <a:t> RED. </a:t>
            </a:r>
            <a:endParaRPr lang="es-ES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>
                <a:ea typeface="Calibri"/>
                <a:cs typeface="Calibri"/>
              </a:rPr>
              <a:t>¡</a:t>
            </a:r>
            <a:r>
              <a:rPr lang="en-US" sz="1800" err="1">
                <a:ea typeface="Calibri"/>
                <a:cs typeface="Calibri"/>
              </a:rPr>
              <a:t>Muchas</a:t>
            </a:r>
            <a:r>
              <a:rPr lang="en-US" sz="1800">
                <a:ea typeface="Calibri"/>
                <a:cs typeface="Calibri"/>
              </a:rPr>
              <a:t> gracias! </a:t>
            </a:r>
            <a:endParaRPr lang="es-ES">
              <a:ea typeface="Calibri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D5BC47-9BD7-494A-BAA9-714E619F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4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0D0B792-AD8E-4794-B164-4051574E163D}" type="slidenum">
              <a:rPr lang="es-AR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s-A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43407C4-BDE9-25B0-A103-8F0683047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42" y="5781992"/>
            <a:ext cx="32670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74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B18AE1F5E313245ADCEC89F6CDC551D" ma:contentTypeVersion="14" ma:contentTypeDescription="Crear nuevo documento." ma:contentTypeScope="" ma:versionID="7c8a645c324ad0481bb87a0266296d68">
  <xsd:schema xmlns:xsd="http://www.w3.org/2001/XMLSchema" xmlns:xs="http://www.w3.org/2001/XMLSchema" xmlns:p="http://schemas.microsoft.com/office/2006/metadata/properties" xmlns:ns2="a27c3c80-99f8-4065-bc38-1d91aa05d7e0" xmlns:ns3="253e8ad1-9747-4de0-b359-e8e7005d1c6a" targetNamespace="http://schemas.microsoft.com/office/2006/metadata/properties" ma:root="true" ma:fieldsID="a6856da9a092557a800a2fee2aa84063" ns2:_="" ns3:_="">
    <xsd:import namespace="a27c3c80-99f8-4065-bc38-1d91aa05d7e0"/>
    <xsd:import namespace="253e8ad1-9747-4de0-b359-e8e7005d1c6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7c3c80-99f8-4065-bc38-1d91aa05d7e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1f97421e-49c3-4f66-bd28-2e1e37406034}" ma:internalName="TaxCatchAll" ma:showField="CatchAllData" ma:web="a27c3c80-99f8-4065-bc38-1d91aa05d7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3e8ad1-9747-4de0-b359-e8e7005d1c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00098dbd-2f85-4b82-844a-30d48e5cef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3e8ad1-9747-4de0-b359-e8e7005d1c6a">
      <Terms xmlns="http://schemas.microsoft.com/office/infopath/2007/PartnerControls"/>
    </lcf76f155ced4ddcb4097134ff3c332f>
    <TaxCatchAll xmlns="a27c3c80-99f8-4065-bc38-1d91aa05d7e0" xsi:nil="true"/>
  </documentManagement>
</p:properties>
</file>

<file path=customXml/itemProps1.xml><?xml version="1.0" encoding="utf-8"?>
<ds:datastoreItem xmlns:ds="http://schemas.openxmlformats.org/officeDocument/2006/customXml" ds:itemID="{5EF808A3-A404-4D2C-AF93-A96AC89926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7c3c80-99f8-4065-bc38-1d91aa05d7e0"/>
    <ds:schemaRef ds:uri="253e8ad1-9747-4de0-b359-e8e7005d1c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918DB6-B776-40E3-AC55-06D27C8A04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FCF89A-8BB6-48AF-8C18-AF68032C673B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a27c3c80-99f8-4065-bc38-1d91aa05d7e0"/>
    <ds:schemaRef ds:uri="http://www.w3.org/XML/1998/namespace"/>
    <ds:schemaRef ds:uri="http://schemas.microsoft.com/office/2006/documentManagement/types"/>
    <ds:schemaRef ds:uri="http://purl.org/dc/dcmitype/"/>
    <ds:schemaRef ds:uri="253e8ad1-9747-4de0-b359-e8e7005d1c6a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649</Words>
  <Application>Microsoft Office PowerPoint</Application>
  <PresentationFormat>Panorámica</PresentationFormat>
  <Paragraphs>48</Paragraphs>
  <Slides>8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Montserrat</vt:lpstr>
      <vt:lpstr>Segoe UI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</dc:creator>
  <cp:lastModifiedBy>Maria Constanza Ituarte</cp:lastModifiedBy>
  <cp:revision>4</cp:revision>
  <dcterms:created xsi:type="dcterms:W3CDTF">2026-07-17T01:21:05Z</dcterms:created>
  <dcterms:modified xsi:type="dcterms:W3CDTF">2026-08-04T14:58:20Z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0x0101000B18AE1F5E313245ADCEC89F6CDC551D</vt:lpwstr>
  </property>
  <property fmtid="{D5CDD505-2E9C-101B-9397-08002B2CF9AE}" pid="3" name="MediaServiceImageTags">
    <vt:lpwstr/>
  </property>
</Properties>
</file>